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5"/>
  </p:notesMasterIdLst>
  <p:sldIdLst>
    <p:sldId id="2487" r:id="rId2"/>
    <p:sldId id="2488" r:id="rId3"/>
    <p:sldId id="2489" r:id="rId4"/>
    <p:sldId id="2490" r:id="rId5"/>
    <p:sldId id="2491" r:id="rId6"/>
    <p:sldId id="2492" r:id="rId7"/>
    <p:sldId id="2493" r:id="rId8"/>
    <p:sldId id="2494" r:id="rId9"/>
    <p:sldId id="2495" r:id="rId10"/>
    <p:sldId id="2496" r:id="rId11"/>
    <p:sldId id="2497" r:id="rId12"/>
    <p:sldId id="2498" r:id="rId13"/>
    <p:sldId id="2500" r:id="rId14"/>
    <p:sldId id="2499" r:id="rId15"/>
    <p:sldId id="2501" r:id="rId16"/>
    <p:sldId id="2502" r:id="rId17"/>
    <p:sldId id="2503" r:id="rId18"/>
    <p:sldId id="2504" r:id="rId19"/>
    <p:sldId id="2505" r:id="rId20"/>
    <p:sldId id="2507" r:id="rId21"/>
    <p:sldId id="2506" r:id="rId22"/>
    <p:sldId id="2508" r:id="rId23"/>
    <p:sldId id="2509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6B8"/>
    <a:srgbClr val="FFBF53"/>
    <a:srgbClr val="F17475"/>
    <a:srgbClr val="FFFFFF"/>
    <a:srgbClr val="01B3C5"/>
    <a:srgbClr val="009FD7"/>
    <a:srgbClr val="3399FF"/>
    <a:srgbClr val="01A2B2"/>
    <a:srgbClr val="BF9000"/>
    <a:srgbClr val="D9B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11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7AD7A-B73B-4615-B6DC-120D807A5CB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274717-AEEF-436F-B243-1A86E5609CAA}">
      <dgm:prSet phldrT="[Text]" custT="1"/>
      <dgm:spPr/>
      <dgm:t>
        <a:bodyPr/>
        <a:lstStyle/>
        <a:p>
          <a:r>
            <a:rPr lang="vi-VN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Mức độ quen thuộc của học sinh với tình huống đề xuất (đơn giản, </a:t>
          </a:r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quen</a:t>
          </a:r>
          <a:r>
            <a:rPr lang="vi-VN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mới)</a:t>
          </a:r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15A71B8-FD63-4544-AE3A-3084482B549B}" type="parTrans" cxnId="{8333FE60-B215-4E9C-A3A4-F19A4F8F7562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991070B-B743-4736-94CC-A4F18CA853FC}" type="sibTrans" cxnId="{8333FE60-B215-4E9C-A3A4-F19A4F8F7562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C1CCA65-2B43-4094-85DE-782D821DAA44}">
      <dgm:prSet phldrT="[Text]" custT="1"/>
      <dgm:spPr/>
      <dgm:t>
        <a:bodyPr/>
        <a:lstStyle/>
        <a:p>
          <a:r>
            <a:rPr lang="vi-VN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Mức độ phức tạp của việc thực hành với các công cụ kỹ thuật số (cơ bản, phức</a:t>
          </a:r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 </a:t>
          </a:r>
          <a:r>
            <a:rPr lang="vi-VN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tạp)</a:t>
          </a:r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D1CF959-937B-49E2-B28F-C5F6F054BE55}" type="parTrans" cxnId="{E122FE87-1342-4C13-A4A4-D73EB0E98AE8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C8C2186-B933-4D83-880E-C9C92F15FF77}" type="sibTrans" cxnId="{E122FE87-1342-4C13-A4A4-D73EB0E98AE8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4B25E14-6DA1-417B-9127-9F4CB68AE90A}">
      <dgm:prSet phldrT="[Text]" custT="1"/>
      <dgm:spPr/>
      <dgm:t>
        <a:bodyPr/>
        <a:lstStyle/>
        <a:p>
          <a:r>
            <a:rPr lang="vi-VN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Mức độ tự chủ (có sự giúp đỡ</a:t>
          </a:r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người khác</a:t>
          </a:r>
          <a:r>
            <a:rPr lang="vi-VN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một mình</a:t>
          </a:r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thực hiện</a:t>
          </a:r>
          <a:r>
            <a:rPr lang="vi-VN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chia sẻ với người</a:t>
          </a:r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 </a:t>
          </a:r>
          <a:r>
            <a:rPr lang="vi-VN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khác)</a:t>
          </a:r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13D2BA9-6510-4D6A-A2C4-D3A936E5A3CD}" type="parTrans" cxnId="{033100EE-2E29-4A87-A668-9C0BF93A3226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C8C7717-E775-450C-9F38-0C677084AB61}" type="sibTrans" cxnId="{033100EE-2E29-4A87-A668-9C0BF93A3226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023A597-E6B7-4FD9-9E16-FF7F10B7042F}">
      <dgm:prSet phldrT="[Text]" custT="1"/>
      <dgm:spPr/>
      <dgm:t>
        <a:bodyPr/>
        <a:lstStyle/>
        <a:p>
          <a:r>
            <a:rPr lang="vi-VN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Mức độ phức tạp của thủ tục (ứng dụng, phát triển) và mục tiêu cần đạt được</a:t>
          </a:r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D30EC17-D7DB-430A-8B0B-9191C0B456AD}" type="parTrans" cxnId="{A97A1292-E56E-4B7F-9CAE-DC48D007FAFF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C84A06C-3A77-4E01-BDD6-A17BC343B416}" type="sibTrans" cxnId="{A97A1292-E56E-4B7F-9CAE-DC48D007FAFF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92BCAF3-0F2C-440A-A227-42A1622F9665}">
      <dgm:prSet phldrT="[Text]" custT="1"/>
      <dgm:spPr/>
      <dgm:t>
        <a:bodyPr/>
        <a:lstStyle/>
        <a:p>
          <a:r>
            <a:rPr lang="vi-VN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Các kiến thức cần thiết để thực hiện chúng</a:t>
          </a:r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9A5F0BB-875F-4075-A1AA-DE6C008301E3}" type="parTrans" cxnId="{2CF66667-9BBB-42D4-A49E-79E9DE4CF53D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3B51A7E-FE8F-4EDE-B0A0-AD13368471C2}" type="sibTrans" cxnId="{2CF66667-9BBB-42D4-A49E-79E9DE4CF53D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56E63A2-B902-4827-B191-7B5E0CE03C5C}" type="pres">
      <dgm:prSet presAssocID="{2087AD7A-B73B-4615-B6DC-120D807A5CBF}" presName="linear" presStyleCnt="0">
        <dgm:presLayoutVars>
          <dgm:dir/>
          <dgm:animLvl val="lvl"/>
          <dgm:resizeHandles val="exact"/>
        </dgm:presLayoutVars>
      </dgm:prSet>
      <dgm:spPr/>
    </dgm:pt>
    <dgm:pt modelId="{BCFF275C-FF42-408D-9568-67ED007B637E}" type="pres">
      <dgm:prSet presAssocID="{CB274717-AEEF-436F-B243-1A86E5609CAA}" presName="parentLin" presStyleCnt="0"/>
      <dgm:spPr/>
    </dgm:pt>
    <dgm:pt modelId="{9855D64C-F256-4F5F-8B83-6D53938A30FE}" type="pres">
      <dgm:prSet presAssocID="{CB274717-AEEF-436F-B243-1A86E5609CAA}" presName="parentLeftMargin" presStyleLbl="node1" presStyleIdx="0" presStyleCnt="5"/>
      <dgm:spPr/>
    </dgm:pt>
    <dgm:pt modelId="{3E2E873E-F4F0-40DE-8C56-95095FD68A39}" type="pres">
      <dgm:prSet presAssocID="{CB274717-AEEF-436F-B243-1A86E5609CAA}" presName="parentText" presStyleLbl="node1" presStyleIdx="0" presStyleCnt="5" custScaleX="124755">
        <dgm:presLayoutVars>
          <dgm:chMax val="0"/>
          <dgm:bulletEnabled val="1"/>
        </dgm:presLayoutVars>
      </dgm:prSet>
      <dgm:spPr/>
    </dgm:pt>
    <dgm:pt modelId="{9DE79452-9474-4CC5-BF7B-E592C398BCEC}" type="pres">
      <dgm:prSet presAssocID="{CB274717-AEEF-436F-B243-1A86E5609CAA}" presName="negativeSpace" presStyleCnt="0"/>
      <dgm:spPr/>
    </dgm:pt>
    <dgm:pt modelId="{201C6838-5FDB-4163-A5E3-ACD2A3C3E058}" type="pres">
      <dgm:prSet presAssocID="{CB274717-AEEF-436F-B243-1A86E5609CAA}" presName="childText" presStyleLbl="conFgAcc1" presStyleIdx="0" presStyleCnt="5">
        <dgm:presLayoutVars>
          <dgm:bulletEnabled val="1"/>
        </dgm:presLayoutVars>
      </dgm:prSet>
      <dgm:spPr/>
    </dgm:pt>
    <dgm:pt modelId="{F819468F-E4DA-41CF-9119-871172C32062}" type="pres">
      <dgm:prSet presAssocID="{2991070B-B743-4736-94CC-A4F18CA853FC}" presName="spaceBetweenRectangles" presStyleCnt="0"/>
      <dgm:spPr/>
    </dgm:pt>
    <dgm:pt modelId="{144CFC54-4563-408F-830B-852D103393A1}" type="pres">
      <dgm:prSet presAssocID="{EC1CCA65-2B43-4094-85DE-782D821DAA44}" presName="parentLin" presStyleCnt="0"/>
      <dgm:spPr/>
    </dgm:pt>
    <dgm:pt modelId="{67A623FE-3365-4BED-9D4D-D82F4208D46C}" type="pres">
      <dgm:prSet presAssocID="{EC1CCA65-2B43-4094-85DE-782D821DAA44}" presName="parentLeftMargin" presStyleLbl="node1" presStyleIdx="0" presStyleCnt="5"/>
      <dgm:spPr/>
    </dgm:pt>
    <dgm:pt modelId="{287E5A1C-4531-4A6E-816E-145238203977}" type="pres">
      <dgm:prSet presAssocID="{EC1CCA65-2B43-4094-85DE-782D821DAA44}" presName="parentText" presStyleLbl="node1" presStyleIdx="1" presStyleCnt="5" custScaleX="124755">
        <dgm:presLayoutVars>
          <dgm:chMax val="0"/>
          <dgm:bulletEnabled val="1"/>
        </dgm:presLayoutVars>
      </dgm:prSet>
      <dgm:spPr/>
    </dgm:pt>
    <dgm:pt modelId="{97C0A960-3641-49A4-85AB-FBDE1760991C}" type="pres">
      <dgm:prSet presAssocID="{EC1CCA65-2B43-4094-85DE-782D821DAA44}" presName="negativeSpace" presStyleCnt="0"/>
      <dgm:spPr/>
    </dgm:pt>
    <dgm:pt modelId="{21CB79DD-0956-4607-978B-539D0473C0C5}" type="pres">
      <dgm:prSet presAssocID="{EC1CCA65-2B43-4094-85DE-782D821DAA44}" presName="childText" presStyleLbl="conFgAcc1" presStyleIdx="1" presStyleCnt="5">
        <dgm:presLayoutVars>
          <dgm:bulletEnabled val="1"/>
        </dgm:presLayoutVars>
      </dgm:prSet>
      <dgm:spPr/>
    </dgm:pt>
    <dgm:pt modelId="{6EF70700-2775-4D42-B80D-CB9C08B32D6C}" type="pres">
      <dgm:prSet presAssocID="{6C8C2186-B933-4D83-880E-C9C92F15FF77}" presName="spaceBetweenRectangles" presStyleCnt="0"/>
      <dgm:spPr/>
    </dgm:pt>
    <dgm:pt modelId="{BB8855BC-C639-476F-94AE-ADCEAE5D035B}" type="pres">
      <dgm:prSet presAssocID="{E4B25E14-6DA1-417B-9127-9F4CB68AE90A}" presName="parentLin" presStyleCnt="0"/>
      <dgm:spPr/>
    </dgm:pt>
    <dgm:pt modelId="{D1B66B3A-BC1A-4A37-8B5B-030CF65D6D08}" type="pres">
      <dgm:prSet presAssocID="{E4B25E14-6DA1-417B-9127-9F4CB68AE90A}" presName="parentLeftMargin" presStyleLbl="node1" presStyleIdx="1" presStyleCnt="5"/>
      <dgm:spPr/>
    </dgm:pt>
    <dgm:pt modelId="{A27812A9-6C9E-4EC2-831C-AA045CE6BA39}" type="pres">
      <dgm:prSet presAssocID="{E4B25E14-6DA1-417B-9127-9F4CB68AE90A}" presName="parentText" presStyleLbl="node1" presStyleIdx="2" presStyleCnt="5" custScaleX="124755">
        <dgm:presLayoutVars>
          <dgm:chMax val="0"/>
          <dgm:bulletEnabled val="1"/>
        </dgm:presLayoutVars>
      </dgm:prSet>
      <dgm:spPr/>
    </dgm:pt>
    <dgm:pt modelId="{87B26598-3FB3-4F49-9FB4-CD7CBDE5EED0}" type="pres">
      <dgm:prSet presAssocID="{E4B25E14-6DA1-417B-9127-9F4CB68AE90A}" presName="negativeSpace" presStyleCnt="0"/>
      <dgm:spPr/>
    </dgm:pt>
    <dgm:pt modelId="{52B88B53-5D56-47C7-B274-4A95FC038BB5}" type="pres">
      <dgm:prSet presAssocID="{E4B25E14-6DA1-417B-9127-9F4CB68AE90A}" presName="childText" presStyleLbl="conFgAcc1" presStyleIdx="2" presStyleCnt="5">
        <dgm:presLayoutVars>
          <dgm:bulletEnabled val="1"/>
        </dgm:presLayoutVars>
      </dgm:prSet>
      <dgm:spPr/>
    </dgm:pt>
    <dgm:pt modelId="{76C0015B-03A2-4E81-AC04-1781A8D70CF0}" type="pres">
      <dgm:prSet presAssocID="{EC8C7717-E775-450C-9F38-0C677084AB61}" presName="spaceBetweenRectangles" presStyleCnt="0"/>
      <dgm:spPr/>
    </dgm:pt>
    <dgm:pt modelId="{9B889EB6-F594-4104-B53A-6B8A550D47AA}" type="pres">
      <dgm:prSet presAssocID="{A023A597-E6B7-4FD9-9E16-FF7F10B7042F}" presName="parentLin" presStyleCnt="0"/>
      <dgm:spPr/>
    </dgm:pt>
    <dgm:pt modelId="{9D5D16B1-45F5-4E3D-89A6-A607D2D2C2F0}" type="pres">
      <dgm:prSet presAssocID="{A023A597-E6B7-4FD9-9E16-FF7F10B7042F}" presName="parentLeftMargin" presStyleLbl="node1" presStyleIdx="2" presStyleCnt="5"/>
      <dgm:spPr/>
    </dgm:pt>
    <dgm:pt modelId="{37D46384-689E-42A0-B21A-CC8F80B6F28C}" type="pres">
      <dgm:prSet presAssocID="{A023A597-E6B7-4FD9-9E16-FF7F10B7042F}" presName="parentText" presStyleLbl="node1" presStyleIdx="3" presStyleCnt="5" custScaleX="124755">
        <dgm:presLayoutVars>
          <dgm:chMax val="0"/>
          <dgm:bulletEnabled val="1"/>
        </dgm:presLayoutVars>
      </dgm:prSet>
      <dgm:spPr/>
    </dgm:pt>
    <dgm:pt modelId="{7CB4AE94-E0A6-4D14-AABA-3E3793B3DB8D}" type="pres">
      <dgm:prSet presAssocID="{A023A597-E6B7-4FD9-9E16-FF7F10B7042F}" presName="negativeSpace" presStyleCnt="0"/>
      <dgm:spPr/>
    </dgm:pt>
    <dgm:pt modelId="{AAFE99E0-5B81-4DE3-A4A8-DB5EA681D203}" type="pres">
      <dgm:prSet presAssocID="{A023A597-E6B7-4FD9-9E16-FF7F10B7042F}" presName="childText" presStyleLbl="conFgAcc1" presStyleIdx="3" presStyleCnt="5">
        <dgm:presLayoutVars>
          <dgm:bulletEnabled val="1"/>
        </dgm:presLayoutVars>
      </dgm:prSet>
      <dgm:spPr/>
    </dgm:pt>
    <dgm:pt modelId="{A7686B77-DCCF-444D-8EBA-8EE928C24CD4}" type="pres">
      <dgm:prSet presAssocID="{5C84A06C-3A77-4E01-BDD6-A17BC343B416}" presName="spaceBetweenRectangles" presStyleCnt="0"/>
      <dgm:spPr/>
    </dgm:pt>
    <dgm:pt modelId="{18C318C6-7922-462D-BDAE-4D94BEF512A0}" type="pres">
      <dgm:prSet presAssocID="{A92BCAF3-0F2C-440A-A227-42A1622F9665}" presName="parentLin" presStyleCnt="0"/>
      <dgm:spPr/>
    </dgm:pt>
    <dgm:pt modelId="{789438E2-E1EE-41C3-98F1-64A6C05243D1}" type="pres">
      <dgm:prSet presAssocID="{A92BCAF3-0F2C-440A-A227-42A1622F9665}" presName="parentLeftMargin" presStyleLbl="node1" presStyleIdx="3" presStyleCnt="5"/>
      <dgm:spPr/>
    </dgm:pt>
    <dgm:pt modelId="{7C827F22-4B13-499B-B621-B5D668E4ACE3}" type="pres">
      <dgm:prSet presAssocID="{A92BCAF3-0F2C-440A-A227-42A1622F9665}" presName="parentText" presStyleLbl="node1" presStyleIdx="4" presStyleCnt="5" custScaleX="124755">
        <dgm:presLayoutVars>
          <dgm:chMax val="0"/>
          <dgm:bulletEnabled val="1"/>
        </dgm:presLayoutVars>
      </dgm:prSet>
      <dgm:spPr/>
    </dgm:pt>
    <dgm:pt modelId="{10BD69AD-AD3B-428A-AB1B-DB50CDBFD9ED}" type="pres">
      <dgm:prSet presAssocID="{A92BCAF3-0F2C-440A-A227-42A1622F9665}" presName="negativeSpace" presStyleCnt="0"/>
      <dgm:spPr/>
    </dgm:pt>
    <dgm:pt modelId="{E7BAC573-2F89-4474-950B-466BBAE7FA11}" type="pres">
      <dgm:prSet presAssocID="{A92BCAF3-0F2C-440A-A227-42A1622F966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0D60522-6AB3-4FE4-AE70-B4F77558CA5B}" type="presOf" srcId="{A023A597-E6B7-4FD9-9E16-FF7F10B7042F}" destId="{37D46384-689E-42A0-B21A-CC8F80B6F28C}" srcOrd="1" destOrd="0" presId="urn:microsoft.com/office/officeart/2005/8/layout/list1"/>
    <dgm:cxn modelId="{8312EA2E-F553-4F40-9FC2-001FD3A25005}" type="presOf" srcId="{2087AD7A-B73B-4615-B6DC-120D807A5CBF}" destId="{F56E63A2-B902-4827-B191-7B5E0CE03C5C}" srcOrd="0" destOrd="0" presId="urn:microsoft.com/office/officeart/2005/8/layout/list1"/>
    <dgm:cxn modelId="{8333FE60-B215-4E9C-A3A4-F19A4F8F7562}" srcId="{2087AD7A-B73B-4615-B6DC-120D807A5CBF}" destId="{CB274717-AEEF-436F-B243-1A86E5609CAA}" srcOrd="0" destOrd="0" parTransId="{915A71B8-FD63-4544-AE3A-3084482B549B}" sibTransId="{2991070B-B743-4736-94CC-A4F18CA853FC}"/>
    <dgm:cxn modelId="{12DC3342-655A-4775-BB5B-6F8894E2433A}" type="presOf" srcId="{EC1CCA65-2B43-4094-85DE-782D821DAA44}" destId="{287E5A1C-4531-4A6E-816E-145238203977}" srcOrd="1" destOrd="0" presId="urn:microsoft.com/office/officeart/2005/8/layout/list1"/>
    <dgm:cxn modelId="{2CF66667-9BBB-42D4-A49E-79E9DE4CF53D}" srcId="{2087AD7A-B73B-4615-B6DC-120D807A5CBF}" destId="{A92BCAF3-0F2C-440A-A227-42A1622F9665}" srcOrd="4" destOrd="0" parTransId="{89A5F0BB-875F-4075-A1AA-DE6C008301E3}" sibTransId="{B3B51A7E-FE8F-4EDE-B0A0-AD13368471C2}"/>
    <dgm:cxn modelId="{CAB28067-98EE-4D07-9FBC-40CA9EC1082C}" type="presOf" srcId="{A92BCAF3-0F2C-440A-A227-42A1622F9665}" destId="{789438E2-E1EE-41C3-98F1-64A6C05243D1}" srcOrd="0" destOrd="0" presId="urn:microsoft.com/office/officeart/2005/8/layout/list1"/>
    <dgm:cxn modelId="{FB13977D-45CA-4411-A123-EADBC53A2A73}" type="presOf" srcId="{A92BCAF3-0F2C-440A-A227-42A1622F9665}" destId="{7C827F22-4B13-499B-B621-B5D668E4ACE3}" srcOrd="1" destOrd="0" presId="urn:microsoft.com/office/officeart/2005/8/layout/list1"/>
    <dgm:cxn modelId="{E122FE87-1342-4C13-A4A4-D73EB0E98AE8}" srcId="{2087AD7A-B73B-4615-B6DC-120D807A5CBF}" destId="{EC1CCA65-2B43-4094-85DE-782D821DAA44}" srcOrd="1" destOrd="0" parTransId="{1D1CF959-937B-49E2-B28F-C5F6F054BE55}" sibTransId="{6C8C2186-B933-4D83-880E-C9C92F15FF77}"/>
    <dgm:cxn modelId="{A97A1292-E56E-4B7F-9CAE-DC48D007FAFF}" srcId="{2087AD7A-B73B-4615-B6DC-120D807A5CBF}" destId="{A023A597-E6B7-4FD9-9E16-FF7F10B7042F}" srcOrd="3" destOrd="0" parTransId="{6D30EC17-D7DB-430A-8B0B-9191C0B456AD}" sibTransId="{5C84A06C-3A77-4E01-BDD6-A17BC343B416}"/>
    <dgm:cxn modelId="{22DF5E92-45A1-4086-9F07-E5BF02E2E1DC}" type="presOf" srcId="{E4B25E14-6DA1-417B-9127-9F4CB68AE90A}" destId="{A27812A9-6C9E-4EC2-831C-AA045CE6BA39}" srcOrd="1" destOrd="0" presId="urn:microsoft.com/office/officeart/2005/8/layout/list1"/>
    <dgm:cxn modelId="{23172999-B64F-4980-9EC1-8F75AEB6D774}" type="presOf" srcId="{E4B25E14-6DA1-417B-9127-9F4CB68AE90A}" destId="{D1B66B3A-BC1A-4A37-8B5B-030CF65D6D08}" srcOrd="0" destOrd="0" presId="urn:microsoft.com/office/officeart/2005/8/layout/list1"/>
    <dgm:cxn modelId="{1DB9E0A0-B9B9-4883-BB77-816C72E32AB8}" type="presOf" srcId="{A023A597-E6B7-4FD9-9E16-FF7F10B7042F}" destId="{9D5D16B1-45F5-4E3D-89A6-A607D2D2C2F0}" srcOrd="0" destOrd="0" presId="urn:microsoft.com/office/officeart/2005/8/layout/list1"/>
    <dgm:cxn modelId="{C76A55A2-8D75-4410-920B-6A5967F88F39}" type="presOf" srcId="{CB274717-AEEF-436F-B243-1A86E5609CAA}" destId="{3E2E873E-F4F0-40DE-8C56-95095FD68A39}" srcOrd="1" destOrd="0" presId="urn:microsoft.com/office/officeart/2005/8/layout/list1"/>
    <dgm:cxn modelId="{3325DFED-8D04-44BE-A68D-332E9CA811B1}" type="presOf" srcId="{EC1CCA65-2B43-4094-85DE-782D821DAA44}" destId="{67A623FE-3365-4BED-9D4D-D82F4208D46C}" srcOrd="0" destOrd="0" presId="urn:microsoft.com/office/officeart/2005/8/layout/list1"/>
    <dgm:cxn modelId="{033100EE-2E29-4A87-A668-9C0BF93A3226}" srcId="{2087AD7A-B73B-4615-B6DC-120D807A5CBF}" destId="{E4B25E14-6DA1-417B-9127-9F4CB68AE90A}" srcOrd="2" destOrd="0" parTransId="{D13D2BA9-6510-4D6A-A2C4-D3A936E5A3CD}" sibTransId="{EC8C7717-E775-450C-9F38-0C677084AB61}"/>
    <dgm:cxn modelId="{539CF7F0-1035-47A1-B977-97CD856A9C03}" type="presOf" srcId="{CB274717-AEEF-436F-B243-1A86E5609CAA}" destId="{9855D64C-F256-4F5F-8B83-6D53938A30FE}" srcOrd="0" destOrd="0" presId="urn:microsoft.com/office/officeart/2005/8/layout/list1"/>
    <dgm:cxn modelId="{F569F0F8-51F1-48D6-8FCD-63F81BE76420}" type="presParOf" srcId="{F56E63A2-B902-4827-B191-7B5E0CE03C5C}" destId="{BCFF275C-FF42-408D-9568-67ED007B637E}" srcOrd="0" destOrd="0" presId="urn:microsoft.com/office/officeart/2005/8/layout/list1"/>
    <dgm:cxn modelId="{498D7F6B-67ED-46AB-A4C1-143D488C740B}" type="presParOf" srcId="{BCFF275C-FF42-408D-9568-67ED007B637E}" destId="{9855D64C-F256-4F5F-8B83-6D53938A30FE}" srcOrd="0" destOrd="0" presId="urn:microsoft.com/office/officeart/2005/8/layout/list1"/>
    <dgm:cxn modelId="{7F2F957A-BE4D-42E7-9E10-2ACA05BBACF0}" type="presParOf" srcId="{BCFF275C-FF42-408D-9568-67ED007B637E}" destId="{3E2E873E-F4F0-40DE-8C56-95095FD68A39}" srcOrd="1" destOrd="0" presId="urn:microsoft.com/office/officeart/2005/8/layout/list1"/>
    <dgm:cxn modelId="{7689405C-CE53-46DF-8D23-48827C882F2F}" type="presParOf" srcId="{F56E63A2-B902-4827-B191-7B5E0CE03C5C}" destId="{9DE79452-9474-4CC5-BF7B-E592C398BCEC}" srcOrd="1" destOrd="0" presId="urn:microsoft.com/office/officeart/2005/8/layout/list1"/>
    <dgm:cxn modelId="{B8144E0E-3134-421E-9F47-D409B3AF3C00}" type="presParOf" srcId="{F56E63A2-B902-4827-B191-7B5E0CE03C5C}" destId="{201C6838-5FDB-4163-A5E3-ACD2A3C3E058}" srcOrd="2" destOrd="0" presId="urn:microsoft.com/office/officeart/2005/8/layout/list1"/>
    <dgm:cxn modelId="{87C566A9-43A4-4785-A3B8-FCF40EF9862E}" type="presParOf" srcId="{F56E63A2-B902-4827-B191-7B5E0CE03C5C}" destId="{F819468F-E4DA-41CF-9119-871172C32062}" srcOrd="3" destOrd="0" presId="urn:microsoft.com/office/officeart/2005/8/layout/list1"/>
    <dgm:cxn modelId="{0399F9A0-B136-4EB9-B541-52DC85F889FF}" type="presParOf" srcId="{F56E63A2-B902-4827-B191-7B5E0CE03C5C}" destId="{144CFC54-4563-408F-830B-852D103393A1}" srcOrd="4" destOrd="0" presId="urn:microsoft.com/office/officeart/2005/8/layout/list1"/>
    <dgm:cxn modelId="{9BD310A9-C4C7-41B4-B35F-F6B1B22682CC}" type="presParOf" srcId="{144CFC54-4563-408F-830B-852D103393A1}" destId="{67A623FE-3365-4BED-9D4D-D82F4208D46C}" srcOrd="0" destOrd="0" presId="urn:microsoft.com/office/officeart/2005/8/layout/list1"/>
    <dgm:cxn modelId="{9BA8B066-1561-4EC5-8684-BA1A3BDF275A}" type="presParOf" srcId="{144CFC54-4563-408F-830B-852D103393A1}" destId="{287E5A1C-4531-4A6E-816E-145238203977}" srcOrd="1" destOrd="0" presId="urn:microsoft.com/office/officeart/2005/8/layout/list1"/>
    <dgm:cxn modelId="{F0059ECE-D780-4474-B046-5062FA0A572D}" type="presParOf" srcId="{F56E63A2-B902-4827-B191-7B5E0CE03C5C}" destId="{97C0A960-3641-49A4-85AB-FBDE1760991C}" srcOrd="5" destOrd="0" presId="urn:microsoft.com/office/officeart/2005/8/layout/list1"/>
    <dgm:cxn modelId="{C639BB03-FB9D-43F2-AA3E-DD98C2DE9211}" type="presParOf" srcId="{F56E63A2-B902-4827-B191-7B5E0CE03C5C}" destId="{21CB79DD-0956-4607-978B-539D0473C0C5}" srcOrd="6" destOrd="0" presId="urn:microsoft.com/office/officeart/2005/8/layout/list1"/>
    <dgm:cxn modelId="{90A6B0F1-5F4B-4709-8D48-43EAEBACE033}" type="presParOf" srcId="{F56E63A2-B902-4827-B191-7B5E0CE03C5C}" destId="{6EF70700-2775-4D42-B80D-CB9C08B32D6C}" srcOrd="7" destOrd="0" presId="urn:microsoft.com/office/officeart/2005/8/layout/list1"/>
    <dgm:cxn modelId="{45E61376-30C7-448A-81A1-36D6FA20C77E}" type="presParOf" srcId="{F56E63A2-B902-4827-B191-7B5E0CE03C5C}" destId="{BB8855BC-C639-476F-94AE-ADCEAE5D035B}" srcOrd="8" destOrd="0" presId="urn:microsoft.com/office/officeart/2005/8/layout/list1"/>
    <dgm:cxn modelId="{84C7B5CE-339C-4523-835A-19ED2830B658}" type="presParOf" srcId="{BB8855BC-C639-476F-94AE-ADCEAE5D035B}" destId="{D1B66B3A-BC1A-4A37-8B5B-030CF65D6D08}" srcOrd="0" destOrd="0" presId="urn:microsoft.com/office/officeart/2005/8/layout/list1"/>
    <dgm:cxn modelId="{13F5A27F-1FC5-4479-8809-BB2BC23EB798}" type="presParOf" srcId="{BB8855BC-C639-476F-94AE-ADCEAE5D035B}" destId="{A27812A9-6C9E-4EC2-831C-AA045CE6BA39}" srcOrd="1" destOrd="0" presId="urn:microsoft.com/office/officeart/2005/8/layout/list1"/>
    <dgm:cxn modelId="{E5617FDD-346A-4E5A-8004-187001953DD9}" type="presParOf" srcId="{F56E63A2-B902-4827-B191-7B5E0CE03C5C}" destId="{87B26598-3FB3-4F49-9FB4-CD7CBDE5EED0}" srcOrd="9" destOrd="0" presId="urn:microsoft.com/office/officeart/2005/8/layout/list1"/>
    <dgm:cxn modelId="{5CDB928F-23BD-431A-8821-8F91A1A904B7}" type="presParOf" srcId="{F56E63A2-B902-4827-B191-7B5E0CE03C5C}" destId="{52B88B53-5D56-47C7-B274-4A95FC038BB5}" srcOrd="10" destOrd="0" presId="urn:microsoft.com/office/officeart/2005/8/layout/list1"/>
    <dgm:cxn modelId="{BEC9CB36-14C0-4A79-B2E5-E4C603888480}" type="presParOf" srcId="{F56E63A2-B902-4827-B191-7B5E0CE03C5C}" destId="{76C0015B-03A2-4E81-AC04-1781A8D70CF0}" srcOrd="11" destOrd="0" presId="urn:microsoft.com/office/officeart/2005/8/layout/list1"/>
    <dgm:cxn modelId="{9A2E9F34-FB80-4024-AB78-9E92A15EAA28}" type="presParOf" srcId="{F56E63A2-B902-4827-B191-7B5E0CE03C5C}" destId="{9B889EB6-F594-4104-B53A-6B8A550D47AA}" srcOrd="12" destOrd="0" presId="urn:microsoft.com/office/officeart/2005/8/layout/list1"/>
    <dgm:cxn modelId="{35D73403-A394-42A2-BBB7-4C6DA7BC4E57}" type="presParOf" srcId="{9B889EB6-F594-4104-B53A-6B8A550D47AA}" destId="{9D5D16B1-45F5-4E3D-89A6-A607D2D2C2F0}" srcOrd="0" destOrd="0" presId="urn:microsoft.com/office/officeart/2005/8/layout/list1"/>
    <dgm:cxn modelId="{85B48FE5-9C45-4548-8C9F-FF2E08AA7DED}" type="presParOf" srcId="{9B889EB6-F594-4104-B53A-6B8A550D47AA}" destId="{37D46384-689E-42A0-B21A-CC8F80B6F28C}" srcOrd="1" destOrd="0" presId="urn:microsoft.com/office/officeart/2005/8/layout/list1"/>
    <dgm:cxn modelId="{7EC29555-C12E-40E4-87D6-2B36AE65FE27}" type="presParOf" srcId="{F56E63A2-B902-4827-B191-7B5E0CE03C5C}" destId="{7CB4AE94-E0A6-4D14-AABA-3E3793B3DB8D}" srcOrd="13" destOrd="0" presId="urn:microsoft.com/office/officeart/2005/8/layout/list1"/>
    <dgm:cxn modelId="{5CB10C7E-512C-402C-88E7-6ACE3EB99721}" type="presParOf" srcId="{F56E63A2-B902-4827-B191-7B5E0CE03C5C}" destId="{AAFE99E0-5B81-4DE3-A4A8-DB5EA681D203}" srcOrd="14" destOrd="0" presId="urn:microsoft.com/office/officeart/2005/8/layout/list1"/>
    <dgm:cxn modelId="{A258C482-D17E-4D9F-970B-8D9731F568E2}" type="presParOf" srcId="{F56E63A2-B902-4827-B191-7B5E0CE03C5C}" destId="{A7686B77-DCCF-444D-8EBA-8EE928C24CD4}" srcOrd="15" destOrd="0" presId="urn:microsoft.com/office/officeart/2005/8/layout/list1"/>
    <dgm:cxn modelId="{3A3CA04A-8169-4173-9EB3-55DCA617B93B}" type="presParOf" srcId="{F56E63A2-B902-4827-B191-7B5E0CE03C5C}" destId="{18C318C6-7922-462D-BDAE-4D94BEF512A0}" srcOrd="16" destOrd="0" presId="urn:microsoft.com/office/officeart/2005/8/layout/list1"/>
    <dgm:cxn modelId="{F01F1BD2-1914-4B55-8064-463BFFFA175C}" type="presParOf" srcId="{18C318C6-7922-462D-BDAE-4D94BEF512A0}" destId="{789438E2-E1EE-41C3-98F1-64A6C05243D1}" srcOrd="0" destOrd="0" presId="urn:microsoft.com/office/officeart/2005/8/layout/list1"/>
    <dgm:cxn modelId="{8D3E34DF-93F4-4DFB-A8C4-DBD0DD349D7A}" type="presParOf" srcId="{18C318C6-7922-462D-BDAE-4D94BEF512A0}" destId="{7C827F22-4B13-499B-B621-B5D668E4ACE3}" srcOrd="1" destOrd="0" presId="urn:microsoft.com/office/officeart/2005/8/layout/list1"/>
    <dgm:cxn modelId="{16FD4025-085D-44F4-8147-13EC8E1B482F}" type="presParOf" srcId="{F56E63A2-B902-4827-B191-7B5E0CE03C5C}" destId="{10BD69AD-AD3B-428A-AB1B-DB50CDBFD9ED}" srcOrd="17" destOrd="0" presId="urn:microsoft.com/office/officeart/2005/8/layout/list1"/>
    <dgm:cxn modelId="{D5EEF147-593E-4149-AE86-F694F70BC6AC}" type="presParOf" srcId="{F56E63A2-B902-4827-B191-7B5E0CE03C5C}" destId="{E7BAC573-2F89-4474-950B-466BBAE7FA1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C6838-5FDB-4163-A5E3-ACD2A3C3E058}">
      <dsp:nvSpPr>
        <dsp:cNvPr id="0" name=""/>
        <dsp:cNvSpPr/>
      </dsp:nvSpPr>
      <dsp:spPr>
        <a:xfrm>
          <a:off x="0" y="356889"/>
          <a:ext cx="91338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E873E-F4F0-40DE-8C56-95095FD68A39}">
      <dsp:nvSpPr>
        <dsp:cNvPr id="0" name=""/>
        <dsp:cNvSpPr/>
      </dsp:nvSpPr>
      <dsp:spPr>
        <a:xfrm>
          <a:off x="456692" y="76449"/>
          <a:ext cx="7976447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66" tIns="0" rIns="2416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Mức độ quen thuộc của học sinh với tình huống đề xuất (đơn giản, </a:t>
          </a: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quen</a:t>
          </a:r>
          <a:r>
            <a:rPr lang="vi-VN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mới)</a:t>
          </a:r>
          <a:endParaRPr lang="en-US" sz="16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84072" y="103829"/>
        <a:ext cx="7921687" cy="506120"/>
      </dsp:txXfrm>
    </dsp:sp>
    <dsp:sp modelId="{21CB79DD-0956-4607-978B-539D0473C0C5}">
      <dsp:nvSpPr>
        <dsp:cNvPr id="0" name=""/>
        <dsp:cNvSpPr/>
      </dsp:nvSpPr>
      <dsp:spPr>
        <a:xfrm>
          <a:off x="0" y="1218729"/>
          <a:ext cx="91338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E5A1C-4531-4A6E-816E-145238203977}">
      <dsp:nvSpPr>
        <dsp:cNvPr id="0" name=""/>
        <dsp:cNvSpPr/>
      </dsp:nvSpPr>
      <dsp:spPr>
        <a:xfrm>
          <a:off x="456692" y="938289"/>
          <a:ext cx="7976447" cy="5608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66" tIns="0" rIns="2416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Mức độ phức tạp của việc thực hành với các công cụ kỹ thuật số (cơ bản, phức</a:t>
          </a: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 </a:t>
          </a:r>
          <a:r>
            <a:rPr lang="vi-VN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tạp)</a:t>
          </a:r>
          <a:endParaRPr lang="en-US" sz="16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84072" y="965669"/>
        <a:ext cx="7921687" cy="506120"/>
      </dsp:txXfrm>
    </dsp:sp>
    <dsp:sp modelId="{52B88B53-5D56-47C7-B274-4A95FC038BB5}">
      <dsp:nvSpPr>
        <dsp:cNvPr id="0" name=""/>
        <dsp:cNvSpPr/>
      </dsp:nvSpPr>
      <dsp:spPr>
        <a:xfrm>
          <a:off x="0" y="2080569"/>
          <a:ext cx="91338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812A9-6C9E-4EC2-831C-AA045CE6BA39}">
      <dsp:nvSpPr>
        <dsp:cNvPr id="0" name=""/>
        <dsp:cNvSpPr/>
      </dsp:nvSpPr>
      <dsp:spPr>
        <a:xfrm>
          <a:off x="456692" y="1800129"/>
          <a:ext cx="7976447" cy="5608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66" tIns="0" rIns="2416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Mức độ tự chủ (có sự giúp đỡ</a:t>
          </a: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người khác</a:t>
          </a:r>
          <a:r>
            <a:rPr lang="vi-VN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một mình</a:t>
          </a: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thực hiện</a:t>
          </a:r>
          <a:r>
            <a:rPr lang="vi-VN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chia sẻ với người</a:t>
          </a: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 </a:t>
          </a:r>
          <a:r>
            <a:rPr lang="vi-VN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khác)</a:t>
          </a:r>
          <a:endParaRPr lang="en-US" sz="16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84072" y="1827509"/>
        <a:ext cx="7921687" cy="506120"/>
      </dsp:txXfrm>
    </dsp:sp>
    <dsp:sp modelId="{AAFE99E0-5B81-4DE3-A4A8-DB5EA681D203}">
      <dsp:nvSpPr>
        <dsp:cNvPr id="0" name=""/>
        <dsp:cNvSpPr/>
      </dsp:nvSpPr>
      <dsp:spPr>
        <a:xfrm>
          <a:off x="0" y="2942409"/>
          <a:ext cx="91338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46384-689E-42A0-B21A-CC8F80B6F28C}">
      <dsp:nvSpPr>
        <dsp:cNvPr id="0" name=""/>
        <dsp:cNvSpPr/>
      </dsp:nvSpPr>
      <dsp:spPr>
        <a:xfrm>
          <a:off x="456692" y="2661969"/>
          <a:ext cx="7976447" cy="5608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66" tIns="0" rIns="2416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Mức độ phức tạp của thủ tục (ứng dụng, phát triển) và mục tiêu cần đạt được</a:t>
          </a:r>
          <a:endParaRPr lang="en-US" sz="16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84072" y="2689349"/>
        <a:ext cx="7921687" cy="506120"/>
      </dsp:txXfrm>
    </dsp:sp>
    <dsp:sp modelId="{E7BAC573-2F89-4474-950B-466BBAE7FA11}">
      <dsp:nvSpPr>
        <dsp:cNvPr id="0" name=""/>
        <dsp:cNvSpPr/>
      </dsp:nvSpPr>
      <dsp:spPr>
        <a:xfrm>
          <a:off x="0" y="3804249"/>
          <a:ext cx="91338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27F22-4B13-499B-B621-B5D668E4ACE3}">
      <dsp:nvSpPr>
        <dsp:cNvPr id="0" name=""/>
        <dsp:cNvSpPr/>
      </dsp:nvSpPr>
      <dsp:spPr>
        <a:xfrm>
          <a:off x="456692" y="3523809"/>
          <a:ext cx="7976447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66" tIns="0" rIns="2416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Các kiến thức cần thiết để thực hiện chúng</a:t>
          </a:r>
          <a:endParaRPr lang="en-US" sz="16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84072" y="3551189"/>
        <a:ext cx="7921687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78CCD-8DC4-2048-93DC-19BD72300C39}" type="datetimeFigureOut">
              <a:t>4/21/2024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91D83-8AD7-3548-A36D-8F88835B770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877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FFBD0F-CAEC-41D9-A70F-5CFF2B088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0" t="10383" r="5580" b="103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D51571-039E-40C3-8965-79545A37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1977"/>
            <a:ext cx="7493000" cy="2852737"/>
          </a:xfrm>
        </p:spPr>
        <p:txBody>
          <a:bodyPr anchor="ctr" anchorCtr="0"/>
          <a:lstStyle>
            <a:lvl1pPr>
              <a:defRPr sz="6000" b="1">
                <a:solidFill>
                  <a:srgbClr val="2066B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EFF81-7C3D-4F64-B6B1-804BFAD12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0149"/>
            <a:ext cx="5423807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40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9901-DB00-4B49-841E-65B9735E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5014F-A56A-46BC-A0FB-B6BBC8C72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47013-2157-4651-B020-1A2588EB7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82B05-4405-4BA3-A9D8-F291A7AA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4018-07F5-4F38-B93C-4255A6691394}" type="datetime1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43EFC-B58E-4261-8EB7-C6E5613B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ACEB0-8FCD-408B-BD2D-86DE7F2C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92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E3E9-D33C-491A-81CC-B80BBE82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F3007-0316-4C9E-BD8A-8F592D2C4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20A82-B034-4C5E-AB62-95BE7E51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4518-F9C7-4D22-BC89-C5C5F43FBBEA}" type="datetime1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665B4-395E-4C42-9B74-C22E26D5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C16F3-A66C-4EEA-AC84-CF3D07A2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00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B9CD01-FEB5-46CB-9BC8-28294F086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0B9FE-CE9A-4A25-AE77-B0A92296F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3B93-00ED-4BA1-9D75-C4DE3C0A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25ED-28BD-4016-8D2B-5A7EA0525479}" type="datetime1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F8CCD-31BB-4838-B649-35182DC6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515E6-8117-4A2B-8C3C-73055EC3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6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76;p9">
            <a:extLst>
              <a:ext uri="{FF2B5EF4-FFF2-40B4-BE49-F238E27FC236}">
                <a16:creationId xmlns:a16="http://schemas.microsoft.com/office/drawing/2014/main" id="{163D9C0C-7558-4979-9915-8FC9FBEFE800}"/>
              </a:ext>
            </a:extLst>
          </p:cNvPr>
          <p:cNvSpPr/>
          <p:nvPr/>
        </p:nvSpPr>
        <p:spPr>
          <a:xfrm>
            <a:off x="-1" y="6243509"/>
            <a:ext cx="12192000" cy="614491"/>
          </a:xfrm>
          <a:prstGeom prst="rect">
            <a:avLst/>
          </a:prstGeom>
          <a:solidFill>
            <a:srgbClr val="206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Roboto" panose="02000000000000000000" pitchFamily="2" charset="0"/>
              <a:ea typeface="Roboto" panose="02000000000000000000" pitchFamily="2" charset="0"/>
              <a:cs typeface="Inter"/>
              <a:sym typeface="Inte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D6E7BB-7A15-4215-952E-B32809045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0716" b="10716"/>
          <a:stretch/>
        </p:blipFill>
        <p:spPr>
          <a:xfrm>
            <a:off x="0" y="-1"/>
            <a:ext cx="4361226" cy="6858001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ECE7B042-A771-4E70-9635-90F602F03506}"/>
              </a:ext>
            </a:extLst>
          </p:cNvPr>
          <p:cNvSpPr txBox="1"/>
          <p:nvPr/>
        </p:nvSpPr>
        <p:spPr>
          <a:xfrm>
            <a:off x="-3589210" y="-786831"/>
            <a:ext cx="7559420" cy="799554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F6D83-4555-4134-B2EE-BEA37971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63A9121-69A5-4D74-8993-8D60A0FB07CF}" type="datetime1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16B0B-7168-43DA-81D6-202BF037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4D3B2-31E7-48D0-A761-BD6E7C80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50A2BB-7FBD-4D24-8A23-1B94FA54DEC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2E3719-9165-4FBD-B13C-9C1D4ABCC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631" y="3121877"/>
            <a:ext cx="2446338" cy="614245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264994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76;p9">
            <a:extLst>
              <a:ext uri="{FF2B5EF4-FFF2-40B4-BE49-F238E27FC236}">
                <a16:creationId xmlns:a16="http://schemas.microsoft.com/office/drawing/2014/main" id="{112C2053-7F5D-4222-839A-AD624FE614D6}"/>
              </a:ext>
            </a:extLst>
          </p:cNvPr>
          <p:cNvSpPr/>
          <p:nvPr/>
        </p:nvSpPr>
        <p:spPr>
          <a:xfrm>
            <a:off x="0" y="5876225"/>
            <a:ext cx="12192000" cy="981741"/>
          </a:xfrm>
          <a:prstGeom prst="rect">
            <a:avLst/>
          </a:prstGeom>
          <a:solidFill>
            <a:srgbClr val="206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Roboto" panose="02000000000000000000" pitchFamily="2" charset="0"/>
              <a:ea typeface="Roboto" panose="02000000000000000000" pitchFamily="2" charset="0"/>
              <a:cs typeface="Inter"/>
              <a:sym typeface="Inter"/>
            </a:endParaRPr>
          </a:p>
        </p:txBody>
      </p:sp>
      <p:grpSp>
        <p:nvGrpSpPr>
          <p:cNvPr id="8" name="Google Shape;477;p9">
            <a:extLst>
              <a:ext uri="{FF2B5EF4-FFF2-40B4-BE49-F238E27FC236}">
                <a16:creationId xmlns:a16="http://schemas.microsoft.com/office/drawing/2014/main" id="{5399453E-9126-47CA-963F-8ECFC00B9621}"/>
              </a:ext>
            </a:extLst>
          </p:cNvPr>
          <p:cNvGrpSpPr/>
          <p:nvPr/>
        </p:nvGrpSpPr>
        <p:grpSpPr>
          <a:xfrm>
            <a:off x="5" y="-7"/>
            <a:ext cx="1860044" cy="807341"/>
            <a:chOff x="3468800" y="239525"/>
            <a:chExt cx="843175" cy="365975"/>
          </a:xfrm>
          <a:solidFill>
            <a:srgbClr val="2066B8"/>
          </a:solidFill>
        </p:grpSpPr>
        <p:sp>
          <p:nvSpPr>
            <p:cNvPr id="9" name="Google Shape;478;p9">
              <a:extLst>
                <a:ext uri="{FF2B5EF4-FFF2-40B4-BE49-F238E27FC236}">
                  <a16:creationId xmlns:a16="http://schemas.microsoft.com/office/drawing/2014/main" id="{ED197C44-F442-4B8B-97FF-FFFF82925FDE}"/>
                </a:ext>
              </a:extLst>
            </p:cNvPr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Google Shape;479;p9">
              <a:extLst>
                <a:ext uri="{FF2B5EF4-FFF2-40B4-BE49-F238E27FC236}">
                  <a16:creationId xmlns:a16="http://schemas.microsoft.com/office/drawing/2014/main" id="{98E9D334-EEEF-47A2-823E-0F99B41664AD}"/>
                </a:ext>
              </a:extLst>
            </p:cNvPr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Google Shape;480;p9">
              <a:extLst>
                <a:ext uri="{FF2B5EF4-FFF2-40B4-BE49-F238E27FC236}">
                  <a16:creationId xmlns:a16="http://schemas.microsoft.com/office/drawing/2014/main" id="{49BD21F2-BB1D-468C-AA9F-5C277AA9C028}"/>
                </a:ext>
              </a:extLst>
            </p:cNvPr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" name="Google Shape;481;p9">
              <a:extLst>
                <a:ext uri="{FF2B5EF4-FFF2-40B4-BE49-F238E27FC236}">
                  <a16:creationId xmlns:a16="http://schemas.microsoft.com/office/drawing/2014/main" id="{C271D67A-12BA-4373-8ACE-21EEECB0E356}"/>
                </a:ext>
              </a:extLst>
            </p:cNvPr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Google Shape;482;p9">
              <a:extLst>
                <a:ext uri="{FF2B5EF4-FFF2-40B4-BE49-F238E27FC236}">
                  <a16:creationId xmlns:a16="http://schemas.microsoft.com/office/drawing/2014/main" id="{135F5B3A-1333-4A79-8B86-1B968C1CC1E8}"/>
                </a:ext>
              </a:extLst>
            </p:cNvPr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Google Shape;483;p9">
              <a:extLst>
                <a:ext uri="{FF2B5EF4-FFF2-40B4-BE49-F238E27FC236}">
                  <a16:creationId xmlns:a16="http://schemas.microsoft.com/office/drawing/2014/main" id="{1E2E9A3A-13AE-4EF6-B301-0963DA567392}"/>
                </a:ext>
              </a:extLst>
            </p:cNvPr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Google Shape;484;p9">
              <a:extLst>
                <a:ext uri="{FF2B5EF4-FFF2-40B4-BE49-F238E27FC236}">
                  <a16:creationId xmlns:a16="http://schemas.microsoft.com/office/drawing/2014/main" id="{A71CE149-B6DF-41C5-AD60-1D4A8D1D8882}"/>
                </a:ext>
              </a:extLst>
            </p:cNvPr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Google Shape;485;p9">
              <a:extLst>
                <a:ext uri="{FF2B5EF4-FFF2-40B4-BE49-F238E27FC236}">
                  <a16:creationId xmlns:a16="http://schemas.microsoft.com/office/drawing/2014/main" id="{5B012BCE-7A0F-4D0D-90F8-3C7923698646}"/>
                </a:ext>
              </a:extLst>
            </p:cNvPr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Google Shape;486;p9">
              <a:extLst>
                <a:ext uri="{FF2B5EF4-FFF2-40B4-BE49-F238E27FC236}">
                  <a16:creationId xmlns:a16="http://schemas.microsoft.com/office/drawing/2014/main" id="{4F75ADAA-DD18-416D-B844-7E3CFF1F76C6}"/>
                </a:ext>
              </a:extLst>
            </p:cNvPr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Google Shape;487;p9">
              <a:extLst>
                <a:ext uri="{FF2B5EF4-FFF2-40B4-BE49-F238E27FC236}">
                  <a16:creationId xmlns:a16="http://schemas.microsoft.com/office/drawing/2014/main" id="{D4CC581A-5D82-42C0-A3EA-67F65BE0774B}"/>
                </a:ext>
              </a:extLst>
            </p:cNvPr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Google Shape;488;p9">
              <a:extLst>
                <a:ext uri="{FF2B5EF4-FFF2-40B4-BE49-F238E27FC236}">
                  <a16:creationId xmlns:a16="http://schemas.microsoft.com/office/drawing/2014/main" id="{ABACEF36-70D2-4DC7-852A-10928A65DF00}"/>
                </a:ext>
              </a:extLst>
            </p:cNvPr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" name="Google Shape;489;p9">
              <a:extLst>
                <a:ext uri="{FF2B5EF4-FFF2-40B4-BE49-F238E27FC236}">
                  <a16:creationId xmlns:a16="http://schemas.microsoft.com/office/drawing/2014/main" id="{C661766D-0B6F-463D-ABB6-3D3338BAE8C4}"/>
                </a:ext>
              </a:extLst>
            </p:cNvPr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Google Shape;490;p9">
              <a:extLst>
                <a:ext uri="{FF2B5EF4-FFF2-40B4-BE49-F238E27FC236}">
                  <a16:creationId xmlns:a16="http://schemas.microsoft.com/office/drawing/2014/main" id="{0C5F4CE3-4473-4705-B6DE-F6299F5D3B56}"/>
                </a:ext>
              </a:extLst>
            </p:cNvPr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" name="Google Shape;491;p9">
              <a:extLst>
                <a:ext uri="{FF2B5EF4-FFF2-40B4-BE49-F238E27FC236}">
                  <a16:creationId xmlns:a16="http://schemas.microsoft.com/office/drawing/2014/main" id="{27775FAC-D1EC-4714-AE43-632CAFD60049}"/>
                </a:ext>
              </a:extLst>
            </p:cNvPr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" name="Google Shape;492;p9">
              <a:extLst>
                <a:ext uri="{FF2B5EF4-FFF2-40B4-BE49-F238E27FC236}">
                  <a16:creationId xmlns:a16="http://schemas.microsoft.com/office/drawing/2014/main" id="{3143E6E1-2173-4249-99A2-2332AEB4C34C}"/>
                </a:ext>
              </a:extLst>
            </p:cNvPr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Google Shape;493;p9">
              <a:extLst>
                <a:ext uri="{FF2B5EF4-FFF2-40B4-BE49-F238E27FC236}">
                  <a16:creationId xmlns:a16="http://schemas.microsoft.com/office/drawing/2014/main" id="{5DC27DC0-4883-4D6D-B5BE-B7C1A389AA45}"/>
                </a:ext>
              </a:extLst>
            </p:cNvPr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Google Shape;494;p9">
              <a:extLst>
                <a:ext uri="{FF2B5EF4-FFF2-40B4-BE49-F238E27FC236}">
                  <a16:creationId xmlns:a16="http://schemas.microsoft.com/office/drawing/2014/main" id="{EE7DC1D3-11E9-42B2-85E8-1EBA75FEE7D3}"/>
                </a:ext>
              </a:extLst>
            </p:cNvPr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" name="Google Shape;495;p9">
              <a:extLst>
                <a:ext uri="{FF2B5EF4-FFF2-40B4-BE49-F238E27FC236}">
                  <a16:creationId xmlns:a16="http://schemas.microsoft.com/office/drawing/2014/main" id="{537F66E1-262E-49E3-8D91-7A32C805FC74}"/>
                </a:ext>
              </a:extLst>
            </p:cNvPr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7" name="Google Shape;496;p9">
            <a:extLst>
              <a:ext uri="{FF2B5EF4-FFF2-40B4-BE49-F238E27FC236}">
                <a16:creationId xmlns:a16="http://schemas.microsoft.com/office/drawing/2014/main" id="{04CFF8AE-2BDB-444D-80AF-22E2FFF67731}"/>
              </a:ext>
            </a:extLst>
          </p:cNvPr>
          <p:cNvGrpSpPr/>
          <p:nvPr/>
        </p:nvGrpSpPr>
        <p:grpSpPr>
          <a:xfrm rot="-5400000">
            <a:off x="-245263" y="4758655"/>
            <a:ext cx="1422893" cy="275165"/>
            <a:chOff x="5589725" y="3057300"/>
            <a:chExt cx="352900" cy="68250"/>
          </a:xfrm>
          <a:solidFill>
            <a:srgbClr val="2066B8"/>
          </a:solidFill>
        </p:grpSpPr>
        <p:sp>
          <p:nvSpPr>
            <p:cNvPr id="28" name="Google Shape;497;p9">
              <a:extLst>
                <a:ext uri="{FF2B5EF4-FFF2-40B4-BE49-F238E27FC236}">
                  <a16:creationId xmlns:a16="http://schemas.microsoft.com/office/drawing/2014/main" id="{4E6D5313-87D7-469E-9E07-7FDD2A4DC430}"/>
                </a:ext>
              </a:extLst>
            </p:cNvPr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" name="Google Shape;498;p9">
              <a:extLst>
                <a:ext uri="{FF2B5EF4-FFF2-40B4-BE49-F238E27FC236}">
                  <a16:creationId xmlns:a16="http://schemas.microsoft.com/office/drawing/2014/main" id="{D6CDBAAE-4A43-4AEC-BBDC-EBFE258C6B2C}"/>
                </a:ext>
              </a:extLst>
            </p:cNvPr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" name="Google Shape;499;p9">
              <a:extLst>
                <a:ext uri="{FF2B5EF4-FFF2-40B4-BE49-F238E27FC236}">
                  <a16:creationId xmlns:a16="http://schemas.microsoft.com/office/drawing/2014/main" id="{1B1E3BD1-D81D-48C0-8BC4-AB20EA874B52}"/>
                </a:ext>
              </a:extLst>
            </p:cNvPr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" name="Google Shape;500;p9">
              <a:extLst>
                <a:ext uri="{FF2B5EF4-FFF2-40B4-BE49-F238E27FC236}">
                  <a16:creationId xmlns:a16="http://schemas.microsoft.com/office/drawing/2014/main" id="{D2192940-65B8-41A6-88D0-0D6A284DBA0B}"/>
                </a:ext>
              </a:extLst>
            </p:cNvPr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" name="Google Shape;501;p9">
              <a:extLst>
                <a:ext uri="{FF2B5EF4-FFF2-40B4-BE49-F238E27FC236}">
                  <a16:creationId xmlns:a16="http://schemas.microsoft.com/office/drawing/2014/main" id="{4A8CC1A2-FCCC-4495-A5F9-8DB85460C0F6}"/>
                </a:ext>
              </a:extLst>
            </p:cNvPr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" name="Google Shape;502;p9">
              <a:extLst>
                <a:ext uri="{FF2B5EF4-FFF2-40B4-BE49-F238E27FC236}">
                  <a16:creationId xmlns:a16="http://schemas.microsoft.com/office/drawing/2014/main" id="{53D07000-07D8-4AC1-805A-A7F6AF1B8DB1}"/>
                </a:ext>
              </a:extLst>
            </p:cNvPr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" name="Google Shape;503;p9">
              <a:extLst>
                <a:ext uri="{FF2B5EF4-FFF2-40B4-BE49-F238E27FC236}">
                  <a16:creationId xmlns:a16="http://schemas.microsoft.com/office/drawing/2014/main" id="{7B2AFD3E-209A-4478-9E08-6DA091CBEDD1}"/>
                </a:ext>
              </a:extLst>
            </p:cNvPr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" name="Google Shape;504;p9">
              <a:extLst>
                <a:ext uri="{FF2B5EF4-FFF2-40B4-BE49-F238E27FC236}">
                  <a16:creationId xmlns:a16="http://schemas.microsoft.com/office/drawing/2014/main" id="{8CBC1288-E183-484B-9AEB-341D4DAF796D}"/>
                </a:ext>
              </a:extLst>
            </p:cNvPr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" name="Google Shape;505;p9">
              <a:extLst>
                <a:ext uri="{FF2B5EF4-FFF2-40B4-BE49-F238E27FC236}">
                  <a16:creationId xmlns:a16="http://schemas.microsoft.com/office/drawing/2014/main" id="{82867D4D-943E-46A4-B25F-FEED03E1ECA9}"/>
                </a:ext>
              </a:extLst>
            </p:cNvPr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" name="Google Shape;506;p9">
              <a:extLst>
                <a:ext uri="{FF2B5EF4-FFF2-40B4-BE49-F238E27FC236}">
                  <a16:creationId xmlns:a16="http://schemas.microsoft.com/office/drawing/2014/main" id="{6061AE35-23A2-43E6-B92D-9539058AFA8F}"/>
                </a:ext>
              </a:extLst>
            </p:cNvPr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" name="Google Shape;507;p9">
              <a:extLst>
                <a:ext uri="{FF2B5EF4-FFF2-40B4-BE49-F238E27FC236}">
                  <a16:creationId xmlns:a16="http://schemas.microsoft.com/office/drawing/2014/main" id="{5B0DFD26-C13D-4CD9-B055-E2F1DA6A5B5F}"/>
                </a:ext>
              </a:extLst>
            </p:cNvPr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" name="Google Shape;508;p9">
              <a:extLst>
                <a:ext uri="{FF2B5EF4-FFF2-40B4-BE49-F238E27FC236}">
                  <a16:creationId xmlns:a16="http://schemas.microsoft.com/office/drawing/2014/main" id="{46EFC7DC-4E3B-49B2-9D63-66CBBA325A00}"/>
                </a:ext>
              </a:extLst>
            </p:cNvPr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40" name="Google Shape;509;p9">
            <a:extLst>
              <a:ext uri="{FF2B5EF4-FFF2-40B4-BE49-F238E27FC236}">
                <a16:creationId xmlns:a16="http://schemas.microsoft.com/office/drawing/2014/main" id="{2C16F792-553A-4FD8-A2BC-3584A3609CE0}"/>
              </a:ext>
            </a:extLst>
          </p:cNvPr>
          <p:cNvGrpSpPr/>
          <p:nvPr/>
        </p:nvGrpSpPr>
        <p:grpSpPr>
          <a:xfrm>
            <a:off x="9815638" y="219072"/>
            <a:ext cx="1422893" cy="275165"/>
            <a:chOff x="5589725" y="3057300"/>
            <a:chExt cx="352900" cy="68250"/>
          </a:xfrm>
          <a:solidFill>
            <a:srgbClr val="2066B8"/>
          </a:solidFill>
        </p:grpSpPr>
        <p:sp>
          <p:nvSpPr>
            <p:cNvPr id="41" name="Google Shape;510;p9">
              <a:extLst>
                <a:ext uri="{FF2B5EF4-FFF2-40B4-BE49-F238E27FC236}">
                  <a16:creationId xmlns:a16="http://schemas.microsoft.com/office/drawing/2014/main" id="{2F4493E3-B64C-4CC4-9E88-2DDC3E18D0C9}"/>
                </a:ext>
              </a:extLst>
            </p:cNvPr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" name="Google Shape;511;p9">
              <a:extLst>
                <a:ext uri="{FF2B5EF4-FFF2-40B4-BE49-F238E27FC236}">
                  <a16:creationId xmlns:a16="http://schemas.microsoft.com/office/drawing/2014/main" id="{6B27DBAD-A23A-44FD-BDCC-353109940B65}"/>
                </a:ext>
              </a:extLst>
            </p:cNvPr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Google Shape;512;p9">
              <a:extLst>
                <a:ext uri="{FF2B5EF4-FFF2-40B4-BE49-F238E27FC236}">
                  <a16:creationId xmlns:a16="http://schemas.microsoft.com/office/drawing/2014/main" id="{24FE1DCA-9631-48AF-B8D0-4ED9DE4D63EF}"/>
                </a:ext>
              </a:extLst>
            </p:cNvPr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" name="Google Shape;513;p9">
              <a:extLst>
                <a:ext uri="{FF2B5EF4-FFF2-40B4-BE49-F238E27FC236}">
                  <a16:creationId xmlns:a16="http://schemas.microsoft.com/office/drawing/2014/main" id="{525C155C-DC97-4A51-94C3-2319A6EA37A2}"/>
                </a:ext>
              </a:extLst>
            </p:cNvPr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" name="Google Shape;514;p9">
              <a:extLst>
                <a:ext uri="{FF2B5EF4-FFF2-40B4-BE49-F238E27FC236}">
                  <a16:creationId xmlns:a16="http://schemas.microsoft.com/office/drawing/2014/main" id="{FE74B6F7-5A4F-41B5-83B9-635BED0C63B9}"/>
                </a:ext>
              </a:extLst>
            </p:cNvPr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Google Shape;515;p9">
              <a:extLst>
                <a:ext uri="{FF2B5EF4-FFF2-40B4-BE49-F238E27FC236}">
                  <a16:creationId xmlns:a16="http://schemas.microsoft.com/office/drawing/2014/main" id="{5F2BADFC-7F00-4006-B683-8797FAC04D59}"/>
                </a:ext>
              </a:extLst>
            </p:cNvPr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" name="Google Shape;516;p9">
              <a:extLst>
                <a:ext uri="{FF2B5EF4-FFF2-40B4-BE49-F238E27FC236}">
                  <a16:creationId xmlns:a16="http://schemas.microsoft.com/office/drawing/2014/main" id="{5FFF9094-0804-4303-933E-14E796DD4818}"/>
                </a:ext>
              </a:extLst>
            </p:cNvPr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Google Shape;517;p9">
              <a:extLst>
                <a:ext uri="{FF2B5EF4-FFF2-40B4-BE49-F238E27FC236}">
                  <a16:creationId xmlns:a16="http://schemas.microsoft.com/office/drawing/2014/main" id="{CC982372-5E4F-45C1-8E9D-39F2327EB305}"/>
                </a:ext>
              </a:extLst>
            </p:cNvPr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9" name="Google Shape;518;p9">
              <a:extLst>
                <a:ext uri="{FF2B5EF4-FFF2-40B4-BE49-F238E27FC236}">
                  <a16:creationId xmlns:a16="http://schemas.microsoft.com/office/drawing/2014/main" id="{BA30CED5-BC7D-4442-AEF8-8AF79402A43B}"/>
                </a:ext>
              </a:extLst>
            </p:cNvPr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Google Shape;519;p9">
              <a:extLst>
                <a:ext uri="{FF2B5EF4-FFF2-40B4-BE49-F238E27FC236}">
                  <a16:creationId xmlns:a16="http://schemas.microsoft.com/office/drawing/2014/main" id="{1D681527-8080-43DB-9DBF-723C12CE6AF1}"/>
                </a:ext>
              </a:extLst>
            </p:cNvPr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1" name="Google Shape;520;p9">
              <a:extLst>
                <a:ext uri="{FF2B5EF4-FFF2-40B4-BE49-F238E27FC236}">
                  <a16:creationId xmlns:a16="http://schemas.microsoft.com/office/drawing/2014/main" id="{95B36922-98AF-4CF3-A3C6-C9FFAB5EB809}"/>
                </a:ext>
              </a:extLst>
            </p:cNvPr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2" name="Google Shape;521;p9">
              <a:extLst>
                <a:ext uri="{FF2B5EF4-FFF2-40B4-BE49-F238E27FC236}">
                  <a16:creationId xmlns:a16="http://schemas.microsoft.com/office/drawing/2014/main" id="{B1AEC0AE-34DF-408A-B596-A6F35B0404CC}"/>
                </a:ext>
              </a:extLst>
            </p:cNvPr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3" name="Google Shape;522;p9">
            <a:extLst>
              <a:ext uri="{FF2B5EF4-FFF2-40B4-BE49-F238E27FC236}">
                <a16:creationId xmlns:a16="http://schemas.microsoft.com/office/drawing/2014/main" id="{0F68C1CC-3D02-4BBF-BD22-40D5B8E405DB}"/>
              </a:ext>
            </a:extLst>
          </p:cNvPr>
          <p:cNvGrpSpPr/>
          <p:nvPr/>
        </p:nvGrpSpPr>
        <p:grpSpPr>
          <a:xfrm rot="-5400000">
            <a:off x="10858305" y="4380260"/>
            <a:ext cx="1860044" cy="807341"/>
            <a:chOff x="3468800" y="239525"/>
            <a:chExt cx="843175" cy="365975"/>
          </a:xfrm>
          <a:solidFill>
            <a:srgbClr val="2066B8"/>
          </a:solidFill>
        </p:grpSpPr>
        <p:sp>
          <p:nvSpPr>
            <p:cNvPr id="54" name="Google Shape;523;p9">
              <a:extLst>
                <a:ext uri="{FF2B5EF4-FFF2-40B4-BE49-F238E27FC236}">
                  <a16:creationId xmlns:a16="http://schemas.microsoft.com/office/drawing/2014/main" id="{304A07E3-0AED-402F-8EA7-6BF11CE32065}"/>
                </a:ext>
              </a:extLst>
            </p:cNvPr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5" name="Google Shape;524;p9">
              <a:extLst>
                <a:ext uri="{FF2B5EF4-FFF2-40B4-BE49-F238E27FC236}">
                  <a16:creationId xmlns:a16="http://schemas.microsoft.com/office/drawing/2014/main" id="{5D650595-E134-4A31-BAD7-018542E1987E}"/>
                </a:ext>
              </a:extLst>
            </p:cNvPr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6" name="Google Shape;525;p9">
              <a:extLst>
                <a:ext uri="{FF2B5EF4-FFF2-40B4-BE49-F238E27FC236}">
                  <a16:creationId xmlns:a16="http://schemas.microsoft.com/office/drawing/2014/main" id="{C4585DA3-C21B-4EF8-9268-F070346EF8F3}"/>
                </a:ext>
              </a:extLst>
            </p:cNvPr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7" name="Google Shape;526;p9">
              <a:extLst>
                <a:ext uri="{FF2B5EF4-FFF2-40B4-BE49-F238E27FC236}">
                  <a16:creationId xmlns:a16="http://schemas.microsoft.com/office/drawing/2014/main" id="{D7FD5F10-EEBD-450F-B7B7-65910A40B43E}"/>
                </a:ext>
              </a:extLst>
            </p:cNvPr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8" name="Google Shape;527;p9">
              <a:extLst>
                <a:ext uri="{FF2B5EF4-FFF2-40B4-BE49-F238E27FC236}">
                  <a16:creationId xmlns:a16="http://schemas.microsoft.com/office/drawing/2014/main" id="{B7EA56AF-5CBC-48C4-BBC5-175E83D4F8EF}"/>
                </a:ext>
              </a:extLst>
            </p:cNvPr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9" name="Google Shape;528;p9">
              <a:extLst>
                <a:ext uri="{FF2B5EF4-FFF2-40B4-BE49-F238E27FC236}">
                  <a16:creationId xmlns:a16="http://schemas.microsoft.com/office/drawing/2014/main" id="{ABB2BA63-41EF-4E6C-BA6E-779990B6B90D}"/>
                </a:ext>
              </a:extLst>
            </p:cNvPr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0" name="Google Shape;529;p9">
              <a:extLst>
                <a:ext uri="{FF2B5EF4-FFF2-40B4-BE49-F238E27FC236}">
                  <a16:creationId xmlns:a16="http://schemas.microsoft.com/office/drawing/2014/main" id="{43525E8D-6E5F-4FE8-B8B5-D687BF2302B5}"/>
                </a:ext>
              </a:extLst>
            </p:cNvPr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1" name="Google Shape;530;p9">
              <a:extLst>
                <a:ext uri="{FF2B5EF4-FFF2-40B4-BE49-F238E27FC236}">
                  <a16:creationId xmlns:a16="http://schemas.microsoft.com/office/drawing/2014/main" id="{F737C666-C96F-4EBF-84B3-A8ADAB57184F}"/>
                </a:ext>
              </a:extLst>
            </p:cNvPr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2" name="Google Shape;531;p9">
              <a:extLst>
                <a:ext uri="{FF2B5EF4-FFF2-40B4-BE49-F238E27FC236}">
                  <a16:creationId xmlns:a16="http://schemas.microsoft.com/office/drawing/2014/main" id="{22F5B5C0-6F9B-4A22-A018-A58E537174CB}"/>
                </a:ext>
              </a:extLst>
            </p:cNvPr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3" name="Google Shape;532;p9">
              <a:extLst>
                <a:ext uri="{FF2B5EF4-FFF2-40B4-BE49-F238E27FC236}">
                  <a16:creationId xmlns:a16="http://schemas.microsoft.com/office/drawing/2014/main" id="{A12113FD-4E62-4FD8-9D4F-64432977DC24}"/>
                </a:ext>
              </a:extLst>
            </p:cNvPr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4" name="Google Shape;533;p9">
              <a:extLst>
                <a:ext uri="{FF2B5EF4-FFF2-40B4-BE49-F238E27FC236}">
                  <a16:creationId xmlns:a16="http://schemas.microsoft.com/office/drawing/2014/main" id="{733F2F3E-1A9D-4AD2-9CC5-9B7124BD3D51}"/>
                </a:ext>
              </a:extLst>
            </p:cNvPr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5" name="Google Shape;534;p9">
              <a:extLst>
                <a:ext uri="{FF2B5EF4-FFF2-40B4-BE49-F238E27FC236}">
                  <a16:creationId xmlns:a16="http://schemas.microsoft.com/office/drawing/2014/main" id="{AE7D5BF7-900F-4594-81AA-FF652ED5FA27}"/>
                </a:ext>
              </a:extLst>
            </p:cNvPr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6" name="Google Shape;535;p9">
              <a:extLst>
                <a:ext uri="{FF2B5EF4-FFF2-40B4-BE49-F238E27FC236}">
                  <a16:creationId xmlns:a16="http://schemas.microsoft.com/office/drawing/2014/main" id="{E258E0AD-C00D-4FAA-96CA-8C4EE3664FB5}"/>
                </a:ext>
              </a:extLst>
            </p:cNvPr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7" name="Google Shape;536;p9">
              <a:extLst>
                <a:ext uri="{FF2B5EF4-FFF2-40B4-BE49-F238E27FC236}">
                  <a16:creationId xmlns:a16="http://schemas.microsoft.com/office/drawing/2014/main" id="{4641089D-EBF5-49B4-86A2-45FAE2053E58}"/>
                </a:ext>
              </a:extLst>
            </p:cNvPr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8" name="Google Shape;537;p9">
              <a:extLst>
                <a:ext uri="{FF2B5EF4-FFF2-40B4-BE49-F238E27FC236}">
                  <a16:creationId xmlns:a16="http://schemas.microsoft.com/office/drawing/2014/main" id="{E7BF1D22-1B1A-411B-9637-1350F6EAC94E}"/>
                </a:ext>
              </a:extLst>
            </p:cNvPr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9" name="Google Shape;538;p9">
              <a:extLst>
                <a:ext uri="{FF2B5EF4-FFF2-40B4-BE49-F238E27FC236}">
                  <a16:creationId xmlns:a16="http://schemas.microsoft.com/office/drawing/2014/main" id="{546F766E-C5F9-45C7-90BA-B7124A19E581}"/>
                </a:ext>
              </a:extLst>
            </p:cNvPr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0" name="Google Shape;539;p9">
              <a:extLst>
                <a:ext uri="{FF2B5EF4-FFF2-40B4-BE49-F238E27FC236}">
                  <a16:creationId xmlns:a16="http://schemas.microsoft.com/office/drawing/2014/main" id="{2271FDA4-4E75-4E8A-B214-3DFD9428EAD3}"/>
                </a:ext>
              </a:extLst>
            </p:cNvPr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1" name="Google Shape;540;p9">
              <a:extLst>
                <a:ext uri="{FF2B5EF4-FFF2-40B4-BE49-F238E27FC236}">
                  <a16:creationId xmlns:a16="http://schemas.microsoft.com/office/drawing/2014/main" id="{E4A3723D-4500-4073-9612-A853736B2D9B}"/>
                </a:ext>
              </a:extLst>
            </p:cNvPr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72" name="Google Shape;541;p9">
            <a:extLst>
              <a:ext uri="{FF2B5EF4-FFF2-40B4-BE49-F238E27FC236}">
                <a16:creationId xmlns:a16="http://schemas.microsoft.com/office/drawing/2014/main" id="{4E2F819E-81B9-4DF4-9DB9-EB2649268FD5}"/>
              </a:ext>
            </a:extLst>
          </p:cNvPr>
          <p:cNvGrpSpPr/>
          <p:nvPr/>
        </p:nvGrpSpPr>
        <p:grpSpPr>
          <a:xfrm>
            <a:off x="11478639" y="1"/>
            <a:ext cx="713347" cy="713347"/>
            <a:chOff x="5807050" y="884950"/>
            <a:chExt cx="343550" cy="343550"/>
          </a:xfrm>
          <a:solidFill>
            <a:srgbClr val="2066B8"/>
          </a:solidFill>
        </p:grpSpPr>
        <p:sp>
          <p:nvSpPr>
            <p:cNvPr id="73" name="Google Shape;542;p9">
              <a:extLst>
                <a:ext uri="{FF2B5EF4-FFF2-40B4-BE49-F238E27FC236}">
                  <a16:creationId xmlns:a16="http://schemas.microsoft.com/office/drawing/2014/main" id="{A6D8CBE1-2A8B-47D3-B179-246D8408C0F3}"/>
                </a:ext>
              </a:extLst>
            </p:cNvPr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4" name="Google Shape;543;p9">
              <a:extLst>
                <a:ext uri="{FF2B5EF4-FFF2-40B4-BE49-F238E27FC236}">
                  <a16:creationId xmlns:a16="http://schemas.microsoft.com/office/drawing/2014/main" id="{B36C4DEE-AE0A-4088-9546-309988A61355}"/>
                </a:ext>
              </a:extLst>
            </p:cNvPr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5" name="Google Shape;544;p9">
              <a:extLst>
                <a:ext uri="{FF2B5EF4-FFF2-40B4-BE49-F238E27FC236}">
                  <a16:creationId xmlns:a16="http://schemas.microsoft.com/office/drawing/2014/main" id="{F81AA067-209F-467A-808F-742C9AB751F3}"/>
                </a:ext>
              </a:extLst>
            </p:cNvPr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6" name="Google Shape;545;p9">
              <a:extLst>
                <a:ext uri="{FF2B5EF4-FFF2-40B4-BE49-F238E27FC236}">
                  <a16:creationId xmlns:a16="http://schemas.microsoft.com/office/drawing/2014/main" id="{ACE53699-5558-482B-86D6-3E2BA84A9B57}"/>
                </a:ext>
              </a:extLst>
            </p:cNvPr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7" name="Google Shape;546;p9">
              <a:extLst>
                <a:ext uri="{FF2B5EF4-FFF2-40B4-BE49-F238E27FC236}">
                  <a16:creationId xmlns:a16="http://schemas.microsoft.com/office/drawing/2014/main" id="{38445573-1D20-4F1C-B4E6-1E8D0B3A02EA}"/>
                </a:ext>
              </a:extLst>
            </p:cNvPr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8" name="Google Shape;547;p9">
              <a:extLst>
                <a:ext uri="{FF2B5EF4-FFF2-40B4-BE49-F238E27FC236}">
                  <a16:creationId xmlns:a16="http://schemas.microsoft.com/office/drawing/2014/main" id="{ABA5ABC2-5C65-4633-9F9F-AD30454CD98A}"/>
                </a:ext>
              </a:extLst>
            </p:cNvPr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9" name="Google Shape;548;p9">
              <a:extLst>
                <a:ext uri="{FF2B5EF4-FFF2-40B4-BE49-F238E27FC236}">
                  <a16:creationId xmlns:a16="http://schemas.microsoft.com/office/drawing/2014/main" id="{3854F8D0-E926-439E-B7F8-D204E17B8F76}"/>
                </a:ext>
              </a:extLst>
            </p:cNvPr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0" name="Google Shape;549;p9">
              <a:extLst>
                <a:ext uri="{FF2B5EF4-FFF2-40B4-BE49-F238E27FC236}">
                  <a16:creationId xmlns:a16="http://schemas.microsoft.com/office/drawing/2014/main" id="{6163679E-878B-4C7F-9437-46A5764D88EF}"/>
                </a:ext>
              </a:extLst>
            </p:cNvPr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1" name="Google Shape;550;p9">
              <a:extLst>
                <a:ext uri="{FF2B5EF4-FFF2-40B4-BE49-F238E27FC236}">
                  <a16:creationId xmlns:a16="http://schemas.microsoft.com/office/drawing/2014/main" id="{582C2D2C-9C13-43A2-A212-88DE03F6BA32}"/>
                </a:ext>
              </a:extLst>
            </p:cNvPr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8A46C8-5F86-499D-A407-B37CB0A09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294" y="1181591"/>
            <a:ext cx="7881412" cy="2387600"/>
          </a:xfrm>
        </p:spPr>
        <p:txBody>
          <a:bodyPr anchor="ctr" anchorCtr="0"/>
          <a:lstStyle>
            <a:lvl1pPr algn="ctr">
              <a:defRPr sz="6000" b="1">
                <a:solidFill>
                  <a:srgbClr val="2066B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B0B1C-4B28-4C28-BDF9-6C0000CC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6188" y="3602038"/>
            <a:ext cx="5539624" cy="1655762"/>
          </a:xfr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154B7-A556-4B65-8653-B7B5F630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43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E632C3B1-57F5-4599-90D7-2C5C334125AD}" type="datetime1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4F2F7-6186-47F4-83A6-FF2A69FD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F3C1C-D262-4AAE-84F6-E7E555AE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68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50A2BB-7FBD-4D24-8A23-1B94FA54D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5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76;p9">
            <a:extLst>
              <a:ext uri="{FF2B5EF4-FFF2-40B4-BE49-F238E27FC236}">
                <a16:creationId xmlns:a16="http://schemas.microsoft.com/office/drawing/2014/main" id="{112C2053-7F5D-4222-839A-AD624FE614D6}"/>
              </a:ext>
            </a:extLst>
          </p:cNvPr>
          <p:cNvSpPr/>
          <p:nvPr/>
        </p:nvSpPr>
        <p:spPr>
          <a:xfrm>
            <a:off x="0" y="5876225"/>
            <a:ext cx="12192000" cy="981741"/>
          </a:xfrm>
          <a:prstGeom prst="rect">
            <a:avLst/>
          </a:prstGeom>
          <a:solidFill>
            <a:srgbClr val="206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Roboto" panose="02000000000000000000" pitchFamily="2" charset="0"/>
              <a:ea typeface="Roboto" panose="02000000000000000000" pitchFamily="2" charset="0"/>
              <a:cs typeface="Inter"/>
              <a:sym typeface="Inter"/>
            </a:endParaRPr>
          </a:p>
        </p:txBody>
      </p:sp>
      <p:grpSp>
        <p:nvGrpSpPr>
          <p:cNvPr id="8" name="Google Shape;477;p9">
            <a:extLst>
              <a:ext uri="{FF2B5EF4-FFF2-40B4-BE49-F238E27FC236}">
                <a16:creationId xmlns:a16="http://schemas.microsoft.com/office/drawing/2014/main" id="{5399453E-9126-47CA-963F-8ECFC00B9621}"/>
              </a:ext>
            </a:extLst>
          </p:cNvPr>
          <p:cNvGrpSpPr/>
          <p:nvPr/>
        </p:nvGrpSpPr>
        <p:grpSpPr>
          <a:xfrm>
            <a:off x="5" y="-7"/>
            <a:ext cx="1860044" cy="807341"/>
            <a:chOff x="3468800" y="239525"/>
            <a:chExt cx="843175" cy="365975"/>
          </a:xfrm>
          <a:solidFill>
            <a:srgbClr val="2066B8"/>
          </a:solidFill>
        </p:grpSpPr>
        <p:sp>
          <p:nvSpPr>
            <p:cNvPr id="9" name="Google Shape;478;p9">
              <a:extLst>
                <a:ext uri="{FF2B5EF4-FFF2-40B4-BE49-F238E27FC236}">
                  <a16:creationId xmlns:a16="http://schemas.microsoft.com/office/drawing/2014/main" id="{ED197C44-F442-4B8B-97FF-FFFF82925FDE}"/>
                </a:ext>
              </a:extLst>
            </p:cNvPr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Google Shape;479;p9">
              <a:extLst>
                <a:ext uri="{FF2B5EF4-FFF2-40B4-BE49-F238E27FC236}">
                  <a16:creationId xmlns:a16="http://schemas.microsoft.com/office/drawing/2014/main" id="{98E9D334-EEEF-47A2-823E-0F99B41664AD}"/>
                </a:ext>
              </a:extLst>
            </p:cNvPr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Google Shape;480;p9">
              <a:extLst>
                <a:ext uri="{FF2B5EF4-FFF2-40B4-BE49-F238E27FC236}">
                  <a16:creationId xmlns:a16="http://schemas.microsoft.com/office/drawing/2014/main" id="{49BD21F2-BB1D-468C-AA9F-5C277AA9C028}"/>
                </a:ext>
              </a:extLst>
            </p:cNvPr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" name="Google Shape;481;p9">
              <a:extLst>
                <a:ext uri="{FF2B5EF4-FFF2-40B4-BE49-F238E27FC236}">
                  <a16:creationId xmlns:a16="http://schemas.microsoft.com/office/drawing/2014/main" id="{C271D67A-12BA-4373-8ACE-21EEECB0E356}"/>
                </a:ext>
              </a:extLst>
            </p:cNvPr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Google Shape;482;p9">
              <a:extLst>
                <a:ext uri="{FF2B5EF4-FFF2-40B4-BE49-F238E27FC236}">
                  <a16:creationId xmlns:a16="http://schemas.microsoft.com/office/drawing/2014/main" id="{135F5B3A-1333-4A79-8B86-1B968C1CC1E8}"/>
                </a:ext>
              </a:extLst>
            </p:cNvPr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Google Shape;483;p9">
              <a:extLst>
                <a:ext uri="{FF2B5EF4-FFF2-40B4-BE49-F238E27FC236}">
                  <a16:creationId xmlns:a16="http://schemas.microsoft.com/office/drawing/2014/main" id="{1E2E9A3A-13AE-4EF6-B301-0963DA567392}"/>
                </a:ext>
              </a:extLst>
            </p:cNvPr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Google Shape;484;p9">
              <a:extLst>
                <a:ext uri="{FF2B5EF4-FFF2-40B4-BE49-F238E27FC236}">
                  <a16:creationId xmlns:a16="http://schemas.microsoft.com/office/drawing/2014/main" id="{A71CE149-B6DF-41C5-AD60-1D4A8D1D8882}"/>
                </a:ext>
              </a:extLst>
            </p:cNvPr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Google Shape;485;p9">
              <a:extLst>
                <a:ext uri="{FF2B5EF4-FFF2-40B4-BE49-F238E27FC236}">
                  <a16:creationId xmlns:a16="http://schemas.microsoft.com/office/drawing/2014/main" id="{5B012BCE-7A0F-4D0D-90F8-3C7923698646}"/>
                </a:ext>
              </a:extLst>
            </p:cNvPr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Google Shape;486;p9">
              <a:extLst>
                <a:ext uri="{FF2B5EF4-FFF2-40B4-BE49-F238E27FC236}">
                  <a16:creationId xmlns:a16="http://schemas.microsoft.com/office/drawing/2014/main" id="{4F75ADAA-DD18-416D-B844-7E3CFF1F76C6}"/>
                </a:ext>
              </a:extLst>
            </p:cNvPr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Google Shape;487;p9">
              <a:extLst>
                <a:ext uri="{FF2B5EF4-FFF2-40B4-BE49-F238E27FC236}">
                  <a16:creationId xmlns:a16="http://schemas.microsoft.com/office/drawing/2014/main" id="{D4CC581A-5D82-42C0-A3EA-67F65BE0774B}"/>
                </a:ext>
              </a:extLst>
            </p:cNvPr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Google Shape;488;p9">
              <a:extLst>
                <a:ext uri="{FF2B5EF4-FFF2-40B4-BE49-F238E27FC236}">
                  <a16:creationId xmlns:a16="http://schemas.microsoft.com/office/drawing/2014/main" id="{ABACEF36-70D2-4DC7-852A-10928A65DF00}"/>
                </a:ext>
              </a:extLst>
            </p:cNvPr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" name="Google Shape;489;p9">
              <a:extLst>
                <a:ext uri="{FF2B5EF4-FFF2-40B4-BE49-F238E27FC236}">
                  <a16:creationId xmlns:a16="http://schemas.microsoft.com/office/drawing/2014/main" id="{C661766D-0B6F-463D-ABB6-3D3338BAE8C4}"/>
                </a:ext>
              </a:extLst>
            </p:cNvPr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Google Shape;490;p9">
              <a:extLst>
                <a:ext uri="{FF2B5EF4-FFF2-40B4-BE49-F238E27FC236}">
                  <a16:creationId xmlns:a16="http://schemas.microsoft.com/office/drawing/2014/main" id="{0C5F4CE3-4473-4705-B6DE-F6299F5D3B56}"/>
                </a:ext>
              </a:extLst>
            </p:cNvPr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" name="Google Shape;491;p9">
              <a:extLst>
                <a:ext uri="{FF2B5EF4-FFF2-40B4-BE49-F238E27FC236}">
                  <a16:creationId xmlns:a16="http://schemas.microsoft.com/office/drawing/2014/main" id="{27775FAC-D1EC-4714-AE43-632CAFD60049}"/>
                </a:ext>
              </a:extLst>
            </p:cNvPr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" name="Google Shape;492;p9">
              <a:extLst>
                <a:ext uri="{FF2B5EF4-FFF2-40B4-BE49-F238E27FC236}">
                  <a16:creationId xmlns:a16="http://schemas.microsoft.com/office/drawing/2014/main" id="{3143E6E1-2173-4249-99A2-2332AEB4C34C}"/>
                </a:ext>
              </a:extLst>
            </p:cNvPr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Google Shape;493;p9">
              <a:extLst>
                <a:ext uri="{FF2B5EF4-FFF2-40B4-BE49-F238E27FC236}">
                  <a16:creationId xmlns:a16="http://schemas.microsoft.com/office/drawing/2014/main" id="{5DC27DC0-4883-4D6D-B5BE-B7C1A389AA45}"/>
                </a:ext>
              </a:extLst>
            </p:cNvPr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Google Shape;494;p9">
              <a:extLst>
                <a:ext uri="{FF2B5EF4-FFF2-40B4-BE49-F238E27FC236}">
                  <a16:creationId xmlns:a16="http://schemas.microsoft.com/office/drawing/2014/main" id="{EE7DC1D3-11E9-42B2-85E8-1EBA75FEE7D3}"/>
                </a:ext>
              </a:extLst>
            </p:cNvPr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" name="Google Shape;495;p9">
              <a:extLst>
                <a:ext uri="{FF2B5EF4-FFF2-40B4-BE49-F238E27FC236}">
                  <a16:creationId xmlns:a16="http://schemas.microsoft.com/office/drawing/2014/main" id="{537F66E1-262E-49E3-8D91-7A32C805FC74}"/>
                </a:ext>
              </a:extLst>
            </p:cNvPr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7" name="Google Shape;496;p9">
            <a:extLst>
              <a:ext uri="{FF2B5EF4-FFF2-40B4-BE49-F238E27FC236}">
                <a16:creationId xmlns:a16="http://schemas.microsoft.com/office/drawing/2014/main" id="{04CFF8AE-2BDB-444D-80AF-22E2FFF67731}"/>
              </a:ext>
            </a:extLst>
          </p:cNvPr>
          <p:cNvGrpSpPr/>
          <p:nvPr/>
        </p:nvGrpSpPr>
        <p:grpSpPr>
          <a:xfrm rot="-5400000">
            <a:off x="-245263" y="4758655"/>
            <a:ext cx="1422893" cy="275165"/>
            <a:chOff x="5589725" y="3057300"/>
            <a:chExt cx="352900" cy="68250"/>
          </a:xfrm>
          <a:solidFill>
            <a:srgbClr val="2066B8"/>
          </a:solidFill>
        </p:grpSpPr>
        <p:sp>
          <p:nvSpPr>
            <p:cNvPr id="28" name="Google Shape;497;p9">
              <a:extLst>
                <a:ext uri="{FF2B5EF4-FFF2-40B4-BE49-F238E27FC236}">
                  <a16:creationId xmlns:a16="http://schemas.microsoft.com/office/drawing/2014/main" id="{4E6D5313-87D7-469E-9E07-7FDD2A4DC430}"/>
                </a:ext>
              </a:extLst>
            </p:cNvPr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" name="Google Shape;498;p9">
              <a:extLst>
                <a:ext uri="{FF2B5EF4-FFF2-40B4-BE49-F238E27FC236}">
                  <a16:creationId xmlns:a16="http://schemas.microsoft.com/office/drawing/2014/main" id="{D6CDBAAE-4A43-4AEC-BBDC-EBFE258C6B2C}"/>
                </a:ext>
              </a:extLst>
            </p:cNvPr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" name="Google Shape;499;p9">
              <a:extLst>
                <a:ext uri="{FF2B5EF4-FFF2-40B4-BE49-F238E27FC236}">
                  <a16:creationId xmlns:a16="http://schemas.microsoft.com/office/drawing/2014/main" id="{1B1E3BD1-D81D-48C0-8BC4-AB20EA874B52}"/>
                </a:ext>
              </a:extLst>
            </p:cNvPr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" name="Google Shape;500;p9">
              <a:extLst>
                <a:ext uri="{FF2B5EF4-FFF2-40B4-BE49-F238E27FC236}">
                  <a16:creationId xmlns:a16="http://schemas.microsoft.com/office/drawing/2014/main" id="{D2192940-65B8-41A6-88D0-0D6A284DBA0B}"/>
                </a:ext>
              </a:extLst>
            </p:cNvPr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" name="Google Shape;501;p9">
              <a:extLst>
                <a:ext uri="{FF2B5EF4-FFF2-40B4-BE49-F238E27FC236}">
                  <a16:creationId xmlns:a16="http://schemas.microsoft.com/office/drawing/2014/main" id="{4A8CC1A2-FCCC-4495-A5F9-8DB85460C0F6}"/>
                </a:ext>
              </a:extLst>
            </p:cNvPr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" name="Google Shape;502;p9">
              <a:extLst>
                <a:ext uri="{FF2B5EF4-FFF2-40B4-BE49-F238E27FC236}">
                  <a16:creationId xmlns:a16="http://schemas.microsoft.com/office/drawing/2014/main" id="{53D07000-07D8-4AC1-805A-A7F6AF1B8DB1}"/>
                </a:ext>
              </a:extLst>
            </p:cNvPr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" name="Google Shape;503;p9">
              <a:extLst>
                <a:ext uri="{FF2B5EF4-FFF2-40B4-BE49-F238E27FC236}">
                  <a16:creationId xmlns:a16="http://schemas.microsoft.com/office/drawing/2014/main" id="{7B2AFD3E-209A-4478-9E08-6DA091CBEDD1}"/>
                </a:ext>
              </a:extLst>
            </p:cNvPr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" name="Google Shape;504;p9">
              <a:extLst>
                <a:ext uri="{FF2B5EF4-FFF2-40B4-BE49-F238E27FC236}">
                  <a16:creationId xmlns:a16="http://schemas.microsoft.com/office/drawing/2014/main" id="{8CBC1288-E183-484B-9AEB-341D4DAF796D}"/>
                </a:ext>
              </a:extLst>
            </p:cNvPr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" name="Google Shape;505;p9">
              <a:extLst>
                <a:ext uri="{FF2B5EF4-FFF2-40B4-BE49-F238E27FC236}">
                  <a16:creationId xmlns:a16="http://schemas.microsoft.com/office/drawing/2014/main" id="{82867D4D-943E-46A4-B25F-FEED03E1ECA9}"/>
                </a:ext>
              </a:extLst>
            </p:cNvPr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" name="Google Shape;506;p9">
              <a:extLst>
                <a:ext uri="{FF2B5EF4-FFF2-40B4-BE49-F238E27FC236}">
                  <a16:creationId xmlns:a16="http://schemas.microsoft.com/office/drawing/2014/main" id="{6061AE35-23A2-43E6-B92D-9539058AFA8F}"/>
                </a:ext>
              </a:extLst>
            </p:cNvPr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" name="Google Shape;507;p9">
              <a:extLst>
                <a:ext uri="{FF2B5EF4-FFF2-40B4-BE49-F238E27FC236}">
                  <a16:creationId xmlns:a16="http://schemas.microsoft.com/office/drawing/2014/main" id="{5B0DFD26-C13D-4CD9-B055-E2F1DA6A5B5F}"/>
                </a:ext>
              </a:extLst>
            </p:cNvPr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" name="Google Shape;508;p9">
              <a:extLst>
                <a:ext uri="{FF2B5EF4-FFF2-40B4-BE49-F238E27FC236}">
                  <a16:creationId xmlns:a16="http://schemas.microsoft.com/office/drawing/2014/main" id="{46EFC7DC-4E3B-49B2-9D63-66CBBA325A00}"/>
                </a:ext>
              </a:extLst>
            </p:cNvPr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40" name="Google Shape;509;p9">
            <a:extLst>
              <a:ext uri="{FF2B5EF4-FFF2-40B4-BE49-F238E27FC236}">
                <a16:creationId xmlns:a16="http://schemas.microsoft.com/office/drawing/2014/main" id="{2C16F792-553A-4FD8-A2BC-3584A3609CE0}"/>
              </a:ext>
            </a:extLst>
          </p:cNvPr>
          <p:cNvGrpSpPr/>
          <p:nvPr/>
        </p:nvGrpSpPr>
        <p:grpSpPr>
          <a:xfrm>
            <a:off x="9815638" y="219072"/>
            <a:ext cx="1422893" cy="275165"/>
            <a:chOff x="5589725" y="3057300"/>
            <a:chExt cx="352900" cy="68250"/>
          </a:xfrm>
          <a:solidFill>
            <a:srgbClr val="2066B8"/>
          </a:solidFill>
        </p:grpSpPr>
        <p:sp>
          <p:nvSpPr>
            <p:cNvPr id="41" name="Google Shape;510;p9">
              <a:extLst>
                <a:ext uri="{FF2B5EF4-FFF2-40B4-BE49-F238E27FC236}">
                  <a16:creationId xmlns:a16="http://schemas.microsoft.com/office/drawing/2014/main" id="{2F4493E3-B64C-4CC4-9E88-2DDC3E18D0C9}"/>
                </a:ext>
              </a:extLst>
            </p:cNvPr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" name="Google Shape;511;p9">
              <a:extLst>
                <a:ext uri="{FF2B5EF4-FFF2-40B4-BE49-F238E27FC236}">
                  <a16:creationId xmlns:a16="http://schemas.microsoft.com/office/drawing/2014/main" id="{6B27DBAD-A23A-44FD-BDCC-353109940B65}"/>
                </a:ext>
              </a:extLst>
            </p:cNvPr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Google Shape;512;p9">
              <a:extLst>
                <a:ext uri="{FF2B5EF4-FFF2-40B4-BE49-F238E27FC236}">
                  <a16:creationId xmlns:a16="http://schemas.microsoft.com/office/drawing/2014/main" id="{24FE1DCA-9631-48AF-B8D0-4ED9DE4D63EF}"/>
                </a:ext>
              </a:extLst>
            </p:cNvPr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" name="Google Shape;513;p9">
              <a:extLst>
                <a:ext uri="{FF2B5EF4-FFF2-40B4-BE49-F238E27FC236}">
                  <a16:creationId xmlns:a16="http://schemas.microsoft.com/office/drawing/2014/main" id="{525C155C-DC97-4A51-94C3-2319A6EA37A2}"/>
                </a:ext>
              </a:extLst>
            </p:cNvPr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" name="Google Shape;514;p9">
              <a:extLst>
                <a:ext uri="{FF2B5EF4-FFF2-40B4-BE49-F238E27FC236}">
                  <a16:creationId xmlns:a16="http://schemas.microsoft.com/office/drawing/2014/main" id="{FE74B6F7-5A4F-41B5-83B9-635BED0C63B9}"/>
                </a:ext>
              </a:extLst>
            </p:cNvPr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Google Shape;515;p9">
              <a:extLst>
                <a:ext uri="{FF2B5EF4-FFF2-40B4-BE49-F238E27FC236}">
                  <a16:creationId xmlns:a16="http://schemas.microsoft.com/office/drawing/2014/main" id="{5F2BADFC-7F00-4006-B683-8797FAC04D59}"/>
                </a:ext>
              </a:extLst>
            </p:cNvPr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" name="Google Shape;516;p9">
              <a:extLst>
                <a:ext uri="{FF2B5EF4-FFF2-40B4-BE49-F238E27FC236}">
                  <a16:creationId xmlns:a16="http://schemas.microsoft.com/office/drawing/2014/main" id="{5FFF9094-0804-4303-933E-14E796DD4818}"/>
                </a:ext>
              </a:extLst>
            </p:cNvPr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Google Shape;517;p9">
              <a:extLst>
                <a:ext uri="{FF2B5EF4-FFF2-40B4-BE49-F238E27FC236}">
                  <a16:creationId xmlns:a16="http://schemas.microsoft.com/office/drawing/2014/main" id="{CC982372-5E4F-45C1-8E9D-39F2327EB305}"/>
                </a:ext>
              </a:extLst>
            </p:cNvPr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9" name="Google Shape;518;p9">
              <a:extLst>
                <a:ext uri="{FF2B5EF4-FFF2-40B4-BE49-F238E27FC236}">
                  <a16:creationId xmlns:a16="http://schemas.microsoft.com/office/drawing/2014/main" id="{BA30CED5-BC7D-4442-AEF8-8AF79402A43B}"/>
                </a:ext>
              </a:extLst>
            </p:cNvPr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Google Shape;519;p9">
              <a:extLst>
                <a:ext uri="{FF2B5EF4-FFF2-40B4-BE49-F238E27FC236}">
                  <a16:creationId xmlns:a16="http://schemas.microsoft.com/office/drawing/2014/main" id="{1D681527-8080-43DB-9DBF-723C12CE6AF1}"/>
                </a:ext>
              </a:extLst>
            </p:cNvPr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1" name="Google Shape;520;p9">
              <a:extLst>
                <a:ext uri="{FF2B5EF4-FFF2-40B4-BE49-F238E27FC236}">
                  <a16:creationId xmlns:a16="http://schemas.microsoft.com/office/drawing/2014/main" id="{95B36922-98AF-4CF3-A3C6-C9FFAB5EB809}"/>
                </a:ext>
              </a:extLst>
            </p:cNvPr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2" name="Google Shape;521;p9">
              <a:extLst>
                <a:ext uri="{FF2B5EF4-FFF2-40B4-BE49-F238E27FC236}">
                  <a16:creationId xmlns:a16="http://schemas.microsoft.com/office/drawing/2014/main" id="{B1AEC0AE-34DF-408A-B596-A6F35B0404CC}"/>
                </a:ext>
              </a:extLst>
            </p:cNvPr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3" name="Google Shape;522;p9">
            <a:extLst>
              <a:ext uri="{FF2B5EF4-FFF2-40B4-BE49-F238E27FC236}">
                <a16:creationId xmlns:a16="http://schemas.microsoft.com/office/drawing/2014/main" id="{0F68C1CC-3D02-4BBF-BD22-40D5B8E405DB}"/>
              </a:ext>
            </a:extLst>
          </p:cNvPr>
          <p:cNvGrpSpPr/>
          <p:nvPr/>
        </p:nvGrpSpPr>
        <p:grpSpPr>
          <a:xfrm rot="-5400000">
            <a:off x="10858305" y="4380260"/>
            <a:ext cx="1860044" cy="807341"/>
            <a:chOff x="3468800" y="239525"/>
            <a:chExt cx="843175" cy="365975"/>
          </a:xfrm>
          <a:solidFill>
            <a:srgbClr val="2066B8"/>
          </a:solidFill>
        </p:grpSpPr>
        <p:sp>
          <p:nvSpPr>
            <p:cNvPr id="54" name="Google Shape;523;p9">
              <a:extLst>
                <a:ext uri="{FF2B5EF4-FFF2-40B4-BE49-F238E27FC236}">
                  <a16:creationId xmlns:a16="http://schemas.microsoft.com/office/drawing/2014/main" id="{304A07E3-0AED-402F-8EA7-6BF11CE32065}"/>
                </a:ext>
              </a:extLst>
            </p:cNvPr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5" name="Google Shape;524;p9">
              <a:extLst>
                <a:ext uri="{FF2B5EF4-FFF2-40B4-BE49-F238E27FC236}">
                  <a16:creationId xmlns:a16="http://schemas.microsoft.com/office/drawing/2014/main" id="{5D650595-E134-4A31-BAD7-018542E1987E}"/>
                </a:ext>
              </a:extLst>
            </p:cNvPr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6" name="Google Shape;525;p9">
              <a:extLst>
                <a:ext uri="{FF2B5EF4-FFF2-40B4-BE49-F238E27FC236}">
                  <a16:creationId xmlns:a16="http://schemas.microsoft.com/office/drawing/2014/main" id="{C4585DA3-C21B-4EF8-9268-F070346EF8F3}"/>
                </a:ext>
              </a:extLst>
            </p:cNvPr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7" name="Google Shape;526;p9">
              <a:extLst>
                <a:ext uri="{FF2B5EF4-FFF2-40B4-BE49-F238E27FC236}">
                  <a16:creationId xmlns:a16="http://schemas.microsoft.com/office/drawing/2014/main" id="{D7FD5F10-EEBD-450F-B7B7-65910A40B43E}"/>
                </a:ext>
              </a:extLst>
            </p:cNvPr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8" name="Google Shape;527;p9">
              <a:extLst>
                <a:ext uri="{FF2B5EF4-FFF2-40B4-BE49-F238E27FC236}">
                  <a16:creationId xmlns:a16="http://schemas.microsoft.com/office/drawing/2014/main" id="{B7EA56AF-5CBC-48C4-BBC5-175E83D4F8EF}"/>
                </a:ext>
              </a:extLst>
            </p:cNvPr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9" name="Google Shape;528;p9">
              <a:extLst>
                <a:ext uri="{FF2B5EF4-FFF2-40B4-BE49-F238E27FC236}">
                  <a16:creationId xmlns:a16="http://schemas.microsoft.com/office/drawing/2014/main" id="{ABB2BA63-41EF-4E6C-BA6E-779990B6B90D}"/>
                </a:ext>
              </a:extLst>
            </p:cNvPr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0" name="Google Shape;529;p9">
              <a:extLst>
                <a:ext uri="{FF2B5EF4-FFF2-40B4-BE49-F238E27FC236}">
                  <a16:creationId xmlns:a16="http://schemas.microsoft.com/office/drawing/2014/main" id="{43525E8D-6E5F-4FE8-B8B5-D687BF2302B5}"/>
                </a:ext>
              </a:extLst>
            </p:cNvPr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1" name="Google Shape;530;p9">
              <a:extLst>
                <a:ext uri="{FF2B5EF4-FFF2-40B4-BE49-F238E27FC236}">
                  <a16:creationId xmlns:a16="http://schemas.microsoft.com/office/drawing/2014/main" id="{F737C666-C96F-4EBF-84B3-A8ADAB57184F}"/>
                </a:ext>
              </a:extLst>
            </p:cNvPr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2" name="Google Shape;531;p9">
              <a:extLst>
                <a:ext uri="{FF2B5EF4-FFF2-40B4-BE49-F238E27FC236}">
                  <a16:creationId xmlns:a16="http://schemas.microsoft.com/office/drawing/2014/main" id="{22F5B5C0-6F9B-4A22-A018-A58E537174CB}"/>
                </a:ext>
              </a:extLst>
            </p:cNvPr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3" name="Google Shape;532;p9">
              <a:extLst>
                <a:ext uri="{FF2B5EF4-FFF2-40B4-BE49-F238E27FC236}">
                  <a16:creationId xmlns:a16="http://schemas.microsoft.com/office/drawing/2014/main" id="{A12113FD-4E62-4FD8-9D4F-64432977DC24}"/>
                </a:ext>
              </a:extLst>
            </p:cNvPr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4" name="Google Shape;533;p9">
              <a:extLst>
                <a:ext uri="{FF2B5EF4-FFF2-40B4-BE49-F238E27FC236}">
                  <a16:creationId xmlns:a16="http://schemas.microsoft.com/office/drawing/2014/main" id="{733F2F3E-1A9D-4AD2-9CC5-9B7124BD3D51}"/>
                </a:ext>
              </a:extLst>
            </p:cNvPr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5" name="Google Shape;534;p9">
              <a:extLst>
                <a:ext uri="{FF2B5EF4-FFF2-40B4-BE49-F238E27FC236}">
                  <a16:creationId xmlns:a16="http://schemas.microsoft.com/office/drawing/2014/main" id="{AE7D5BF7-900F-4594-81AA-FF652ED5FA27}"/>
                </a:ext>
              </a:extLst>
            </p:cNvPr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6" name="Google Shape;535;p9">
              <a:extLst>
                <a:ext uri="{FF2B5EF4-FFF2-40B4-BE49-F238E27FC236}">
                  <a16:creationId xmlns:a16="http://schemas.microsoft.com/office/drawing/2014/main" id="{E258E0AD-C00D-4FAA-96CA-8C4EE3664FB5}"/>
                </a:ext>
              </a:extLst>
            </p:cNvPr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7" name="Google Shape;536;p9">
              <a:extLst>
                <a:ext uri="{FF2B5EF4-FFF2-40B4-BE49-F238E27FC236}">
                  <a16:creationId xmlns:a16="http://schemas.microsoft.com/office/drawing/2014/main" id="{4641089D-EBF5-49B4-86A2-45FAE2053E58}"/>
                </a:ext>
              </a:extLst>
            </p:cNvPr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8" name="Google Shape;537;p9">
              <a:extLst>
                <a:ext uri="{FF2B5EF4-FFF2-40B4-BE49-F238E27FC236}">
                  <a16:creationId xmlns:a16="http://schemas.microsoft.com/office/drawing/2014/main" id="{E7BF1D22-1B1A-411B-9637-1350F6EAC94E}"/>
                </a:ext>
              </a:extLst>
            </p:cNvPr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9" name="Google Shape;538;p9">
              <a:extLst>
                <a:ext uri="{FF2B5EF4-FFF2-40B4-BE49-F238E27FC236}">
                  <a16:creationId xmlns:a16="http://schemas.microsoft.com/office/drawing/2014/main" id="{546F766E-C5F9-45C7-90BA-B7124A19E581}"/>
                </a:ext>
              </a:extLst>
            </p:cNvPr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0" name="Google Shape;539;p9">
              <a:extLst>
                <a:ext uri="{FF2B5EF4-FFF2-40B4-BE49-F238E27FC236}">
                  <a16:creationId xmlns:a16="http://schemas.microsoft.com/office/drawing/2014/main" id="{2271FDA4-4E75-4E8A-B214-3DFD9428EAD3}"/>
                </a:ext>
              </a:extLst>
            </p:cNvPr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1" name="Google Shape;540;p9">
              <a:extLst>
                <a:ext uri="{FF2B5EF4-FFF2-40B4-BE49-F238E27FC236}">
                  <a16:creationId xmlns:a16="http://schemas.microsoft.com/office/drawing/2014/main" id="{E4A3723D-4500-4073-9612-A853736B2D9B}"/>
                </a:ext>
              </a:extLst>
            </p:cNvPr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72" name="Google Shape;541;p9">
            <a:extLst>
              <a:ext uri="{FF2B5EF4-FFF2-40B4-BE49-F238E27FC236}">
                <a16:creationId xmlns:a16="http://schemas.microsoft.com/office/drawing/2014/main" id="{4E2F819E-81B9-4DF4-9DB9-EB2649268FD5}"/>
              </a:ext>
            </a:extLst>
          </p:cNvPr>
          <p:cNvGrpSpPr/>
          <p:nvPr/>
        </p:nvGrpSpPr>
        <p:grpSpPr>
          <a:xfrm>
            <a:off x="11478639" y="1"/>
            <a:ext cx="713347" cy="713347"/>
            <a:chOff x="5807050" y="884950"/>
            <a:chExt cx="343550" cy="343550"/>
          </a:xfrm>
          <a:solidFill>
            <a:srgbClr val="2066B8"/>
          </a:solidFill>
        </p:grpSpPr>
        <p:sp>
          <p:nvSpPr>
            <p:cNvPr id="73" name="Google Shape;542;p9">
              <a:extLst>
                <a:ext uri="{FF2B5EF4-FFF2-40B4-BE49-F238E27FC236}">
                  <a16:creationId xmlns:a16="http://schemas.microsoft.com/office/drawing/2014/main" id="{A6D8CBE1-2A8B-47D3-B179-246D8408C0F3}"/>
                </a:ext>
              </a:extLst>
            </p:cNvPr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4" name="Google Shape;543;p9">
              <a:extLst>
                <a:ext uri="{FF2B5EF4-FFF2-40B4-BE49-F238E27FC236}">
                  <a16:creationId xmlns:a16="http://schemas.microsoft.com/office/drawing/2014/main" id="{B36C4DEE-AE0A-4088-9546-309988A61355}"/>
                </a:ext>
              </a:extLst>
            </p:cNvPr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5" name="Google Shape;544;p9">
              <a:extLst>
                <a:ext uri="{FF2B5EF4-FFF2-40B4-BE49-F238E27FC236}">
                  <a16:creationId xmlns:a16="http://schemas.microsoft.com/office/drawing/2014/main" id="{F81AA067-209F-467A-808F-742C9AB751F3}"/>
                </a:ext>
              </a:extLst>
            </p:cNvPr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6" name="Google Shape;545;p9">
              <a:extLst>
                <a:ext uri="{FF2B5EF4-FFF2-40B4-BE49-F238E27FC236}">
                  <a16:creationId xmlns:a16="http://schemas.microsoft.com/office/drawing/2014/main" id="{ACE53699-5558-482B-86D6-3E2BA84A9B57}"/>
                </a:ext>
              </a:extLst>
            </p:cNvPr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7" name="Google Shape;546;p9">
              <a:extLst>
                <a:ext uri="{FF2B5EF4-FFF2-40B4-BE49-F238E27FC236}">
                  <a16:creationId xmlns:a16="http://schemas.microsoft.com/office/drawing/2014/main" id="{38445573-1D20-4F1C-B4E6-1E8D0B3A02EA}"/>
                </a:ext>
              </a:extLst>
            </p:cNvPr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8" name="Google Shape;547;p9">
              <a:extLst>
                <a:ext uri="{FF2B5EF4-FFF2-40B4-BE49-F238E27FC236}">
                  <a16:creationId xmlns:a16="http://schemas.microsoft.com/office/drawing/2014/main" id="{ABA5ABC2-5C65-4633-9F9F-AD30454CD98A}"/>
                </a:ext>
              </a:extLst>
            </p:cNvPr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9" name="Google Shape;548;p9">
              <a:extLst>
                <a:ext uri="{FF2B5EF4-FFF2-40B4-BE49-F238E27FC236}">
                  <a16:creationId xmlns:a16="http://schemas.microsoft.com/office/drawing/2014/main" id="{3854F8D0-E926-439E-B7F8-D204E17B8F76}"/>
                </a:ext>
              </a:extLst>
            </p:cNvPr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0" name="Google Shape;549;p9">
              <a:extLst>
                <a:ext uri="{FF2B5EF4-FFF2-40B4-BE49-F238E27FC236}">
                  <a16:creationId xmlns:a16="http://schemas.microsoft.com/office/drawing/2014/main" id="{6163679E-878B-4C7F-9437-46A5764D88EF}"/>
                </a:ext>
              </a:extLst>
            </p:cNvPr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1" name="Google Shape;550;p9">
              <a:extLst>
                <a:ext uri="{FF2B5EF4-FFF2-40B4-BE49-F238E27FC236}">
                  <a16:creationId xmlns:a16="http://schemas.microsoft.com/office/drawing/2014/main" id="{582C2D2C-9C13-43A2-A212-88DE03F6BA32}"/>
                </a:ext>
              </a:extLst>
            </p:cNvPr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grp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8A46C8-5F86-499D-A407-B37CB0A09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294" y="1181591"/>
            <a:ext cx="7881412" cy="2387600"/>
          </a:xfrm>
        </p:spPr>
        <p:txBody>
          <a:bodyPr anchor="ctr" anchorCtr="0"/>
          <a:lstStyle>
            <a:lvl1pPr algn="ctr">
              <a:defRPr sz="6000" b="1">
                <a:solidFill>
                  <a:srgbClr val="2066B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B0B1C-4B28-4C28-BDF9-6C0000CC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6188" y="3602038"/>
            <a:ext cx="5539624" cy="1655762"/>
          </a:xfr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154B7-A556-4B65-8653-B7B5F630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43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7A411A91-3BFD-48F5-9F92-2297C82BDE66}" type="datetime1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4F2F7-6186-47F4-83A6-FF2A69FD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F3C1C-D262-4AAE-84F6-E7E555AE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68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50A2BB-7FBD-4D24-8A23-1B94FA54DEC0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FC41593-2DEA-4516-938C-A9EFFFEC52A1}"/>
              </a:ext>
            </a:extLst>
          </p:cNvPr>
          <p:cNvGrpSpPr/>
          <p:nvPr/>
        </p:nvGrpSpPr>
        <p:grpSpPr>
          <a:xfrm>
            <a:off x="98372" y="1087224"/>
            <a:ext cx="1748411" cy="1970130"/>
            <a:chOff x="1938440" y="1154242"/>
            <a:chExt cx="3672457" cy="4138169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676B2939-3854-4205-8985-BEA66810B991}"/>
                </a:ext>
              </a:extLst>
            </p:cNvPr>
            <p:cNvSpPr>
              <a:spLocks/>
            </p:cNvSpPr>
            <p:nvPr userDrawn="1"/>
          </p:nvSpPr>
          <p:spPr bwMode="auto">
            <a:xfrm rot="10800000" flipH="1">
              <a:off x="2090840" y="1306642"/>
              <a:ext cx="3520057" cy="3985769"/>
            </a:xfrm>
            <a:custGeom>
              <a:avLst/>
              <a:gdLst>
                <a:gd name="T0" fmla="*/ 53 w 435"/>
                <a:gd name="T1" fmla="*/ 486 h 492"/>
                <a:gd name="T2" fmla="*/ 18 w 435"/>
                <a:gd name="T3" fmla="*/ 486 h 492"/>
                <a:gd name="T4" fmla="*/ 0 w 435"/>
                <a:gd name="T5" fmla="*/ 456 h 492"/>
                <a:gd name="T6" fmla="*/ 0 w 435"/>
                <a:gd name="T7" fmla="*/ 36 h 492"/>
                <a:gd name="T8" fmla="*/ 18 w 435"/>
                <a:gd name="T9" fmla="*/ 6 h 492"/>
                <a:gd name="T10" fmla="*/ 53 w 435"/>
                <a:gd name="T11" fmla="*/ 6 h 492"/>
                <a:gd name="T12" fmla="*/ 418 w 435"/>
                <a:gd name="T13" fmla="*/ 216 h 492"/>
                <a:gd name="T14" fmla="*/ 435 w 435"/>
                <a:gd name="T15" fmla="*/ 246 h 492"/>
                <a:gd name="T16" fmla="*/ 418 w 435"/>
                <a:gd name="T17" fmla="*/ 276 h 492"/>
                <a:gd name="T18" fmla="*/ 53 w 435"/>
                <a:gd name="T19" fmla="*/ 48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492">
                  <a:moveTo>
                    <a:pt x="53" y="486"/>
                  </a:moveTo>
                  <a:cubicBezTo>
                    <a:pt x="42" y="492"/>
                    <a:pt x="29" y="492"/>
                    <a:pt x="18" y="486"/>
                  </a:cubicBezTo>
                  <a:cubicBezTo>
                    <a:pt x="7" y="480"/>
                    <a:pt x="0" y="468"/>
                    <a:pt x="0" y="45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4"/>
                    <a:pt x="7" y="12"/>
                    <a:pt x="18" y="6"/>
                  </a:cubicBezTo>
                  <a:cubicBezTo>
                    <a:pt x="29" y="0"/>
                    <a:pt x="42" y="0"/>
                    <a:pt x="53" y="6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429" y="222"/>
                    <a:pt x="435" y="233"/>
                    <a:pt x="435" y="246"/>
                  </a:cubicBezTo>
                  <a:cubicBezTo>
                    <a:pt x="435" y="258"/>
                    <a:pt x="429" y="270"/>
                    <a:pt x="418" y="276"/>
                  </a:cubicBezTo>
                  <a:cubicBezTo>
                    <a:pt x="53" y="486"/>
                    <a:pt x="53" y="486"/>
                    <a:pt x="53" y="48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Source Han Sans SC" panose="020B0500000000000000" pitchFamily="34" charset="-122"/>
                <a:cs typeface="+mn-cs"/>
                <a:sym typeface="Source Han Sans SC" panose="020B0500000000000000" pitchFamily="34" charset="-122"/>
              </a:endParaRPr>
            </a:p>
          </p:txBody>
        </p:sp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9EE4611-4C34-4AAC-90E9-E62DDF730C5C}"/>
                </a:ext>
              </a:extLst>
            </p:cNvPr>
            <p:cNvSpPr>
              <a:spLocks/>
            </p:cNvSpPr>
            <p:nvPr userDrawn="1"/>
          </p:nvSpPr>
          <p:spPr bwMode="auto">
            <a:xfrm rot="10800000" flipH="1">
              <a:off x="1938440" y="1154242"/>
              <a:ext cx="3520057" cy="3985769"/>
            </a:xfrm>
            <a:custGeom>
              <a:avLst/>
              <a:gdLst>
                <a:gd name="T0" fmla="*/ 53 w 435"/>
                <a:gd name="T1" fmla="*/ 486 h 492"/>
                <a:gd name="T2" fmla="*/ 18 w 435"/>
                <a:gd name="T3" fmla="*/ 486 h 492"/>
                <a:gd name="T4" fmla="*/ 0 w 435"/>
                <a:gd name="T5" fmla="*/ 456 h 492"/>
                <a:gd name="T6" fmla="*/ 0 w 435"/>
                <a:gd name="T7" fmla="*/ 36 h 492"/>
                <a:gd name="T8" fmla="*/ 18 w 435"/>
                <a:gd name="T9" fmla="*/ 6 h 492"/>
                <a:gd name="T10" fmla="*/ 53 w 435"/>
                <a:gd name="T11" fmla="*/ 6 h 492"/>
                <a:gd name="T12" fmla="*/ 418 w 435"/>
                <a:gd name="T13" fmla="*/ 216 h 492"/>
                <a:gd name="T14" fmla="*/ 435 w 435"/>
                <a:gd name="T15" fmla="*/ 246 h 492"/>
                <a:gd name="T16" fmla="*/ 418 w 435"/>
                <a:gd name="T17" fmla="*/ 276 h 492"/>
                <a:gd name="T18" fmla="*/ 53 w 435"/>
                <a:gd name="T19" fmla="*/ 48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492">
                  <a:moveTo>
                    <a:pt x="53" y="486"/>
                  </a:moveTo>
                  <a:cubicBezTo>
                    <a:pt x="42" y="492"/>
                    <a:pt x="29" y="492"/>
                    <a:pt x="18" y="486"/>
                  </a:cubicBezTo>
                  <a:cubicBezTo>
                    <a:pt x="7" y="480"/>
                    <a:pt x="0" y="468"/>
                    <a:pt x="0" y="45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4"/>
                    <a:pt x="7" y="12"/>
                    <a:pt x="18" y="6"/>
                  </a:cubicBezTo>
                  <a:cubicBezTo>
                    <a:pt x="29" y="0"/>
                    <a:pt x="42" y="0"/>
                    <a:pt x="53" y="6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429" y="222"/>
                    <a:pt x="435" y="233"/>
                    <a:pt x="435" y="246"/>
                  </a:cubicBezTo>
                  <a:cubicBezTo>
                    <a:pt x="435" y="258"/>
                    <a:pt x="429" y="270"/>
                    <a:pt x="418" y="276"/>
                  </a:cubicBezTo>
                  <a:cubicBezTo>
                    <a:pt x="53" y="486"/>
                    <a:pt x="53" y="486"/>
                    <a:pt x="53" y="486"/>
                  </a:cubicBezTo>
                </a:path>
              </a:pathLst>
            </a:custGeom>
            <a:solidFill>
              <a:srgbClr val="206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Source Han Sans SC" panose="020B0500000000000000" pitchFamily="34" charset="-122"/>
                <a:cs typeface="+mn-cs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60210A4C-490F-4ACF-B3C2-B60FE25DD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903" y="1602017"/>
            <a:ext cx="852487" cy="8477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55997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AF8BAD-0B67-49CB-B152-1E31A9E3730C}"/>
              </a:ext>
            </a:extLst>
          </p:cNvPr>
          <p:cNvSpPr/>
          <p:nvPr/>
        </p:nvSpPr>
        <p:spPr>
          <a:xfrm>
            <a:off x="0" y="6356350"/>
            <a:ext cx="12192000" cy="500173"/>
          </a:xfrm>
          <a:prstGeom prst="rect">
            <a:avLst/>
          </a:prstGeom>
          <a:solidFill>
            <a:srgbClr val="206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3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BECAA-41C5-40F4-8AED-1921B77614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736" y="279094"/>
            <a:ext cx="11770263" cy="687725"/>
          </a:xfrm>
        </p:spPr>
        <p:txBody>
          <a:bodyPr/>
          <a:lstStyle>
            <a:lvl1pPr>
              <a:defRPr b="1">
                <a:solidFill>
                  <a:srgbClr val="2066B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01E45-AC1C-4D48-92EE-C68676B60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37" y="1230401"/>
            <a:ext cx="10932063" cy="494656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DD716-79AF-4B88-85A1-0557A21C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986" y="640187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724D48AC-9885-457C-8AB2-2FBED34BC77E}" type="datetime1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D257A-1177-4C80-BAC6-D79D02B5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187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A24FB-ACD8-46B9-BBAA-6170882F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814" y="640187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50A2BB-7FBD-4D24-8A23-1B94FA54DEC0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3" name="Google Shape;157;p4">
            <a:extLst>
              <a:ext uri="{FF2B5EF4-FFF2-40B4-BE49-F238E27FC236}">
                <a16:creationId xmlns:a16="http://schemas.microsoft.com/office/drawing/2014/main" id="{A0D7563F-481E-4935-BB12-F3D75E960B2B}"/>
              </a:ext>
            </a:extLst>
          </p:cNvPr>
          <p:cNvGrpSpPr/>
          <p:nvPr/>
        </p:nvGrpSpPr>
        <p:grpSpPr>
          <a:xfrm rot="-5400000">
            <a:off x="-406897" y="523870"/>
            <a:ext cx="1181415" cy="231649"/>
            <a:chOff x="5589725" y="3057300"/>
            <a:chExt cx="352900" cy="68250"/>
          </a:xfrm>
          <a:solidFill>
            <a:schemeClr val="tx1"/>
          </a:solidFill>
        </p:grpSpPr>
        <p:sp>
          <p:nvSpPr>
            <p:cNvPr id="24" name="Google Shape;158;p4">
              <a:extLst>
                <a:ext uri="{FF2B5EF4-FFF2-40B4-BE49-F238E27FC236}">
                  <a16:creationId xmlns:a16="http://schemas.microsoft.com/office/drawing/2014/main" id="{0E053095-EE20-491B-8C21-DB3F7CB1E4B7}"/>
                </a:ext>
              </a:extLst>
            </p:cNvPr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Google Shape;159;p4">
              <a:extLst>
                <a:ext uri="{FF2B5EF4-FFF2-40B4-BE49-F238E27FC236}">
                  <a16:creationId xmlns:a16="http://schemas.microsoft.com/office/drawing/2014/main" id="{AB3DE151-6EB6-4FBF-BEDD-D94ABE2A8103}"/>
                </a:ext>
              </a:extLst>
            </p:cNvPr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" name="Google Shape;160;p4">
              <a:extLst>
                <a:ext uri="{FF2B5EF4-FFF2-40B4-BE49-F238E27FC236}">
                  <a16:creationId xmlns:a16="http://schemas.microsoft.com/office/drawing/2014/main" id="{7645CB4D-787D-4FDD-95BF-097C74D6A249}"/>
                </a:ext>
              </a:extLst>
            </p:cNvPr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" name="Google Shape;161;p4">
              <a:extLst>
                <a:ext uri="{FF2B5EF4-FFF2-40B4-BE49-F238E27FC236}">
                  <a16:creationId xmlns:a16="http://schemas.microsoft.com/office/drawing/2014/main" id="{4263FF84-AFD2-497E-9711-59184CEB955B}"/>
                </a:ext>
              </a:extLst>
            </p:cNvPr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" name="Google Shape;162;p4">
              <a:extLst>
                <a:ext uri="{FF2B5EF4-FFF2-40B4-BE49-F238E27FC236}">
                  <a16:creationId xmlns:a16="http://schemas.microsoft.com/office/drawing/2014/main" id="{86415B39-3CB1-4135-B983-F7F3D569E6D0}"/>
                </a:ext>
              </a:extLst>
            </p:cNvPr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" name="Google Shape;163;p4">
              <a:extLst>
                <a:ext uri="{FF2B5EF4-FFF2-40B4-BE49-F238E27FC236}">
                  <a16:creationId xmlns:a16="http://schemas.microsoft.com/office/drawing/2014/main" id="{1C0E7621-F59E-4743-B518-561B86E55CA5}"/>
                </a:ext>
              </a:extLst>
            </p:cNvPr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" name="Google Shape;164;p4">
              <a:extLst>
                <a:ext uri="{FF2B5EF4-FFF2-40B4-BE49-F238E27FC236}">
                  <a16:creationId xmlns:a16="http://schemas.microsoft.com/office/drawing/2014/main" id="{F1ADC329-D183-4058-93C4-8B24F1B8370F}"/>
                </a:ext>
              </a:extLst>
            </p:cNvPr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" name="Google Shape;165;p4">
              <a:extLst>
                <a:ext uri="{FF2B5EF4-FFF2-40B4-BE49-F238E27FC236}">
                  <a16:creationId xmlns:a16="http://schemas.microsoft.com/office/drawing/2014/main" id="{EAACABC7-E5D9-4DD8-9A8E-2F93857137EE}"/>
                </a:ext>
              </a:extLst>
            </p:cNvPr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" name="Google Shape;166;p4">
              <a:extLst>
                <a:ext uri="{FF2B5EF4-FFF2-40B4-BE49-F238E27FC236}">
                  <a16:creationId xmlns:a16="http://schemas.microsoft.com/office/drawing/2014/main" id="{4CD85931-C04A-43F7-A849-D00D307741E2}"/>
                </a:ext>
              </a:extLst>
            </p:cNvPr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" name="Google Shape;167;p4">
              <a:extLst>
                <a:ext uri="{FF2B5EF4-FFF2-40B4-BE49-F238E27FC236}">
                  <a16:creationId xmlns:a16="http://schemas.microsoft.com/office/drawing/2014/main" id="{FCFB70CC-EE35-4264-AEB1-BDE3D616DD76}"/>
                </a:ext>
              </a:extLst>
            </p:cNvPr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" name="Google Shape;168;p4">
              <a:extLst>
                <a:ext uri="{FF2B5EF4-FFF2-40B4-BE49-F238E27FC236}">
                  <a16:creationId xmlns:a16="http://schemas.microsoft.com/office/drawing/2014/main" id="{9925F71D-0B18-426B-B650-3AC1A978D374}"/>
                </a:ext>
              </a:extLst>
            </p:cNvPr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" name="Google Shape;169;p4">
              <a:extLst>
                <a:ext uri="{FF2B5EF4-FFF2-40B4-BE49-F238E27FC236}">
                  <a16:creationId xmlns:a16="http://schemas.microsoft.com/office/drawing/2014/main" id="{CB479D9F-2EDF-4722-A8C2-A24527D12C4F}"/>
                </a:ext>
              </a:extLst>
            </p:cNvPr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90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F4E9-D104-4EE1-883E-655DE0E1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E285-8560-4FBA-8A6B-AFA24B367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66CD7-9368-4ADA-9F92-CEEF0CBD0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DF359-780B-4D38-B951-4252976E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1706-C3CE-4012-BBB9-99B229A63CCE}" type="datetime1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2E887-6F18-4E40-864D-F7A7279F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48CA8-3975-4CD4-9E9C-02DAAB86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08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986E-33E8-4F68-97FA-BDE2FF2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3256C-2406-4F6D-B159-58F023366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ED0DC-2F31-4594-8655-4C91299B8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AA41E-A32A-483F-BD00-297D72457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9DC0F-3FBF-4627-969B-03B407C95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09995-3027-49F5-B97C-4BFB41C9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28DB-89CC-486D-ABB3-A34385E99B7C}" type="datetime1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CD42F0-E90B-4938-BF3E-66FDEC0B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77632-4A15-4248-82CE-3D85747C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22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4A801-8EE0-4B27-9F67-171CB5A2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4D93-D20F-49FC-9926-52A14AB32C83}" type="datetime1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B2C7B-19FC-40BF-AD58-BD8C3634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21618-2235-4595-A47D-24042F6E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54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CD12-BA13-4DBC-9148-0B71EEFC2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DFE1-4D96-4C48-9215-BB507B039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6AFCF-4A82-47F9-8E56-75EFDCBF9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6936B-C17B-4ED8-8490-4AED393D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7A6E-A84D-457C-9993-0D30AFEA7ED0}" type="datetime1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3B4B6-6D97-46B5-80DD-5C3AACE0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54E8D-A1CF-4A28-910C-A041D970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4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54137-5C20-4D41-ADB6-7798B01A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6DAB1-56CD-4F7F-8F52-6E86BA742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337F7-07E2-4DB9-AC94-B025FF87B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5BD4B-AA5A-43DE-94F2-79AC956B9916}" type="datetime1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ABA71-7E8D-46D5-939D-D879CA193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DC66F-E4E6-41E4-AD1E-F4092B3DF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0A2BB-7FBD-4D24-8A23-1B94FA54D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44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6" r:id="rId2"/>
    <p:sldLayoutId id="2147483740" r:id="rId3"/>
    <p:sldLayoutId id="2147483741" r:id="rId4"/>
    <p:sldLayoutId id="2147483742" r:id="rId5"/>
    <p:sldLayoutId id="2147483744" r:id="rId6"/>
    <p:sldLayoutId id="2147483745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C7B8-DE89-49A3-A1B3-3E7B88AA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/>
              <a:t>Khung năng lực số cho học sinh phổ thông và chi tiết cho cấp tiểu học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22237-10C2-4710-9C0A-D7D82297C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Báo cáo viên: </a:t>
            </a:r>
          </a:p>
        </p:txBody>
      </p:sp>
    </p:spTree>
    <p:extLst>
      <p:ext uri="{BB962C8B-B14F-4D97-AF65-F5344CB8AC3E}">
        <p14:creationId xmlns:p14="http://schemas.microsoft.com/office/powerpoint/2010/main" val="30284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A9C-13AF-4952-ACF3-EE5C093B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Khung năng lực số cho học sinh phổ thông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73653-4FFD-4B63-AA48-7D1F3D8D4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162" y="966818"/>
            <a:ext cx="6203407" cy="58911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08D12-DF8B-4082-BCFB-F2EB9C7F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78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A9C-13AF-4952-ACF3-EE5C093B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Khung năng lực số cho học sinh phổ thông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739B0-5B62-4833-9C32-53AA9C808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769" y="965432"/>
            <a:ext cx="5612381" cy="586412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E9FC8-023A-4CCA-9238-5FF9E1C9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456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A9C-13AF-4952-ACF3-EE5C093B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Khung năng lực số cho học sinh phổ thông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24F15-9A41-475C-8E1F-D25F638A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563" y="1127051"/>
            <a:ext cx="8744657" cy="494413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83959-8372-46AB-9646-161C7FA3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26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A9C-13AF-4952-ACF3-EE5C093B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Khung năng lực số cho học sinh phổ thông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85379-E410-47BD-85F3-8E4B8E0BE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17" y="1145746"/>
            <a:ext cx="5956166" cy="57122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8E294-C1F5-46B3-91F9-8BA53B78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43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A9C-13AF-4952-ACF3-EE5C093B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Khung năng lực số cho học sinh phổ thông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2B61B-E98D-4857-AAD7-B0B2A38EB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96" y="966819"/>
            <a:ext cx="5021942" cy="58589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9D1CF-D900-4BAC-8C6F-D3989E7F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89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F085-E3B7-4525-9C07-816604E9A8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Khung năng lực số cho học sinh tiểu học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3B6A3-C80E-4BF3-9E39-859DADF75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DD7C8-46E9-49FE-82F9-E89AE18D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59EE2-C488-4A7B-8054-09224036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60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066B-E7A7-4295-A60F-8B1D008E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Khung năng lực số cho học sinh tiểu học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970B1-9723-4174-ADE9-64D33D5D1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26" y="1318076"/>
            <a:ext cx="10529324" cy="44664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BE4DCE-8869-49C9-B5E7-57E28FB873DD}"/>
              </a:ext>
            </a:extLst>
          </p:cNvPr>
          <p:cNvSpPr/>
          <p:nvPr/>
        </p:nvSpPr>
        <p:spPr>
          <a:xfrm>
            <a:off x="721057" y="2316480"/>
            <a:ext cx="4155743" cy="3364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CF339-FE76-4C69-9397-817B2F58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1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066B-E7A7-4295-A60F-8B1D008E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Khung năng lực số cho học sinh tiểu học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84E84-3761-4877-8620-F36D28388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24" y="1008099"/>
            <a:ext cx="8700185" cy="55655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EAA92-0AB0-4058-A095-B8351A45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8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066B-E7A7-4295-A60F-8B1D008E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Khung năng lực số cho học sinh tiểu học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79A3C-FD63-45A9-9D1B-3726DA1F8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70" y="1043630"/>
            <a:ext cx="9098551" cy="54686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15176-5438-471D-A877-3AE0CD41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93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066B-E7A7-4295-A60F-8B1D008E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4400"/>
              <a:t>Bảng tham chiếu chương trình môn Công nghệ 2018 cấp tiểu học với khung năng lực số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E9787-F4CE-41FB-A217-C005F41F1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305" y="1217702"/>
            <a:ext cx="5132296" cy="56402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DDCFD-0D00-4D90-9A1E-F807A6AA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CA519-9C32-4042-A612-EB504416DA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Nội dung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3548C6F-71BB-4999-A517-872B7D12D6B1}"/>
              </a:ext>
            </a:extLst>
          </p:cNvPr>
          <p:cNvSpPr/>
          <p:nvPr/>
        </p:nvSpPr>
        <p:spPr>
          <a:xfrm>
            <a:off x="4528237" y="1751964"/>
            <a:ext cx="1117565" cy="1117565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F791D215-9854-4F27-B4F0-6DAA9056192B}"/>
              </a:ext>
            </a:extLst>
          </p:cNvPr>
          <p:cNvSpPr txBox="1"/>
          <p:nvPr/>
        </p:nvSpPr>
        <p:spPr>
          <a:xfrm>
            <a:off x="5759624" y="1727257"/>
            <a:ext cx="5651325" cy="1278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b="1" spc="-35">
                <a:solidFill>
                  <a:srgbClr val="145DA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Khung năng lực số cho </a:t>
            </a:r>
          </a:p>
          <a:p>
            <a:pPr algn="just">
              <a:lnSpc>
                <a:spcPct val="120000"/>
              </a:lnSpc>
            </a:pPr>
            <a:r>
              <a:rPr lang="en-US" altLang="zh-CN" sz="3600" b="1" spc="-35">
                <a:solidFill>
                  <a:srgbClr val="145DA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học sinh phổ thông</a:t>
            </a:r>
            <a:endParaRPr lang="en-US" altLang="zh-CN" sz="3600" b="1" spc="-35" dirty="0" err="1">
              <a:solidFill>
                <a:srgbClr val="145DA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05B3D1A-2FC7-4CF7-A704-E1B603B5CAE6}"/>
              </a:ext>
            </a:extLst>
          </p:cNvPr>
          <p:cNvSpPr txBox="1"/>
          <p:nvPr/>
        </p:nvSpPr>
        <p:spPr>
          <a:xfrm>
            <a:off x="4642059" y="1906598"/>
            <a:ext cx="889921" cy="797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dirty="0">
                <a:solidFill>
                  <a:srgbClr val="FDFDF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</a:t>
            </a:r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5CCF99FD-F26A-4380-91DF-6E59432EAC3F}"/>
              </a:ext>
            </a:extLst>
          </p:cNvPr>
          <p:cNvSpPr/>
          <p:nvPr/>
        </p:nvSpPr>
        <p:spPr>
          <a:xfrm>
            <a:off x="4547829" y="3598963"/>
            <a:ext cx="1117565" cy="1117565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B5D4EF4F-7798-4F7C-B3FF-842A9D8B212E}"/>
              </a:ext>
            </a:extLst>
          </p:cNvPr>
          <p:cNvSpPr txBox="1"/>
          <p:nvPr/>
        </p:nvSpPr>
        <p:spPr>
          <a:xfrm>
            <a:off x="5759624" y="3644223"/>
            <a:ext cx="519976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>
                <a:solidFill>
                  <a:srgbClr val="2066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Khung năng lực số cho học sinh tiểu học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4C3611EC-AA0B-4CD5-BBF3-91DCD51EA363}"/>
              </a:ext>
            </a:extLst>
          </p:cNvPr>
          <p:cNvSpPr txBox="1"/>
          <p:nvPr/>
        </p:nvSpPr>
        <p:spPr>
          <a:xfrm>
            <a:off x="4661651" y="3753597"/>
            <a:ext cx="889921" cy="797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02</a:t>
            </a:r>
          </a:p>
        </p:txBody>
      </p:sp>
      <p:grpSp>
        <p:nvGrpSpPr>
          <p:cNvPr id="12" name="Group 22">
            <a:extLst>
              <a:ext uri="{FF2B5EF4-FFF2-40B4-BE49-F238E27FC236}">
                <a16:creationId xmlns:a16="http://schemas.microsoft.com/office/drawing/2014/main" id="{44C2803B-0FC4-448F-A75C-7625E96D41E1}"/>
              </a:ext>
            </a:extLst>
          </p:cNvPr>
          <p:cNvGrpSpPr/>
          <p:nvPr/>
        </p:nvGrpSpPr>
        <p:grpSpPr>
          <a:xfrm>
            <a:off x="4076919" y="2228674"/>
            <a:ext cx="293157" cy="293157"/>
            <a:chOff x="0" y="0"/>
            <a:chExt cx="812800" cy="812800"/>
          </a:xfrm>
        </p:grpSpPr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8040EE0B-F124-4EAE-B90B-1ABAF95C47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44662746-3CEB-4CD1-B4D8-FB5BE1CD028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A5535375-C52D-4075-9825-FFE00C0530EC}"/>
              </a:ext>
            </a:extLst>
          </p:cNvPr>
          <p:cNvGrpSpPr/>
          <p:nvPr/>
        </p:nvGrpSpPr>
        <p:grpSpPr>
          <a:xfrm>
            <a:off x="4154479" y="3996313"/>
            <a:ext cx="293157" cy="293157"/>
            <a:chOff x="0" y="0"/>
            <a:chExt cx="812800" cy="812800"/>
          </a:xfrm>
        </p:grpSpPr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7B5681E0-9402-43A5-86E0-0BAAF03AC5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BF74DDF3-1147-4E04-B962-6221B0647C1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341AE85-2477-4E7A-A4AC-9B5860EC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9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066B-E7A7-4295-A60F-8B1D008E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4400"/>
              <a:t>Bảng tham chiếu chương trình môn Công nghệ 2018 cấp tiểu học với khung năng lực số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2AF295-A186-4B25-BAE9-53C1082F1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410" y="1221462"/>
            <a:ext cx="6927180" cy="49915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69293-FA52-49CF-878C-4AA452A3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88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066B-E7A7-4295-A60F-8B1D008E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/>
              <a:t>Bảng tham chiếu chương trình môn Công nghệ 2018 cấp tiểu học với khung năng lực số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4BD2E-93FA-40F4-80CE-6EB1C1D1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53" y="1165367"/>
            <a:ext cx="7780694" cy="56926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68F63-5A2C-4CC4-8F23-B2292444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26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066B-E7A7-4295-A60F-8B1D008E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3600"/>
              <a:t>Bảng tham chiếu chương trình môn Công nghệ 2018 cấp tiểu học với khung năng lực số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B5396-9C28-4C65-8103-AAA60EBEB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548" y="1121009"/>
            <a:ext cx="6782102" cy="57369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E6592-3978-436B-908C-C143B1F5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596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066B-E7A7-4295-A60F-8B1D008E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3600"/>
              <a:t>Bảng tham chiếu chương trình môn Công nghệ 2018 cấp tiểu học với khung năng lực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86901-D2DF-4CAC-9803-D3276195E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224" y="1097280"/>
            <a:ext cx="5413943" cy="57607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247D9-656E-4221-80F8-4F3642DC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51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99E7-9670-4B9B-8C60-B7E16CC58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Năng lực và </a:t>
            </a:r>
            <a:br>
              <a:rPr lang="en-US"/>
            </a:br>
            <a:r>
              <a:rPr lang="en-US"/>
              <a:t>khung năng lực số cho học sinh phổ thông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06E1F-B795-4A71-9523-6CBD609A6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EFBFD-2637-4AD4-8558-B07B44402C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CE14C-2A22-48D0-9C77-A676263D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7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D021-42E0-40AB-91A6-A0A6FA86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Năng lực số là gì?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048BD-5908-48A7-B36C-75499D12180F}"/>
              </a:ext>
            </a:extLst>
          </p:cNvPr>
          <p:cNvSpPr txBox="1"/>
          <p:nvPr/>
        </p:nvSpPr>
        <p:spPr>
          <a:xfrm>
            <a:off x="0" y="6003695"/>
            <a:ext cx="1101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UNESCO, A Global Framework of Reference on Digital Literacy Skills for Indicator 4.4. 2. 2018</a:t>
            </a:r>
          </a:p>
        </p:txBody>
      </p:sp>
      <p:grpSp>
        <p:nvGrpSpPr>
          <p:cNvPr id="5" name="Nhóm 45">
            <a:extLst>
              <a:ext uri="{FF2B5EF4-FFF2-40B4-BE49-F238E27FC236}">
                <a16:creationId xmlns:a16="http://schemas.microsoft.com/office/drawing/2014/main" id="{65C04CCF-A3D2-4E60-BEC1-DEAD0DA65EEC}"/>
              </a:ext>
            </a:extLst>
          </p:cNvPr>
          <p:cNvGrpSpPr>
            <a:grpSpLocks/>
          </p:cNvGrpSpPr>
          <p:nvPr/>
        </p:nvGrpSpPr>
        <p:grpSpPr bwMode="auto">
          <a:xfrm>
            <a:off x="2069925" y="966818"/>
            <a:ext cx="8882600" cy="4767231"/>
            <a:chOff x="2045820" y="2321331"/>
            <a:chExt cx="5154098" cy="2550266"/>
          </a:xfrm>
        </p:grpSpPr>
        <p:sp>
          <p:nvSpPr>
            <p:cNvPr id="6" name="Rounded Rectangle 33">
              <a:extLst>
                <a:ext uri="{FF2B5EF4-FFF2-40B4-BE49-F238E27FC236}">
                  <a16:creationId xmlns:a16="http://schemas.microsoft.com/office/drawing/2014/main" id="{E75B5257-C6B2-476E-B63F-3097CAE498E2}"/>
                </a:ext>
              </a:extLst>
            </p:cNvPr>
            <p:cNvSpPr/>
            <p:nvPr/>
          </p:nvSpPr>
          <p:spPr>
            <a:xfrm>
              <a:off x="2112105" y="2383240"/>
              <a:ext cx="5087813" cy="2488357"/>
            </a:xfrm>
            <a:prstGeom prst="roundRect">
              <a:avLst>
                <a:gd name="adj" fmla="val 13077"/>
              </a:avLst>
            </a:prstGeom>
            <a:solidFill>
              <a:srgbClr val="2066B8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7" name="Group 41">
              <a:extLst>
                <a:ext uri="{FF2B5EF4-FFF2-40B4-BE49-F238E27FC236}">
                  <a16:creationId xmlns:a16="http://schemas.microsoft.com/office/drawing/2014/main" id="{D8F315E4-CC9C-47D9-BA61-D7BE3F0FF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5820" y="2321331"/>
              <a:ext cx="1336514" cy="1349542"/>
              <a:chOff x="1719864" y="1280068"/>
              <a:chExt cx="2680686" cy="2706830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A449FCB-B050-4274-A59F-056AF019B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997" y="1286041"/>
                <a:ext cx="416581" cy="109336"/>
              </a:xfrm>
              <a:custGeom>
                <a:avLst/>
                <a:gdLst/>
                <a:ahLst/>
                <a:cxnLst>
                  <a:cxn ang="0">
                    <a:pos x="2270" y="597"/>
                  </a:cxn>
                  <a:cxn ang="0">
                    <a:pos x="0" y="597"/>
                  </a:cxn>
                  <a:cxn ang="0">
                    <a:pos x="1248" y="24"/>
                  </a:cxn>
                  <a:cxn ang="0">
                    <a:pos x="2270" y="597"/>
                  </a:cxn>
                </a:cxnLst>
                <a:rect l="0" t="0" r="r" b="b"/>
                <a:pathLst>
                  <a:path w="2270" h="597">
                    <a:moveTo>
                      <a:pt x="2270" y="597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0" y="597"/>
                      <a:pt x="416" y="0"/>
                      <a:pt x="1248" y="24"/>
                    </a:cubicBezTo>
                    <a:cubicBezTo>
                      <a:pt x="1248" y="24"/>
                      <a:pt x="1997" y="36"/>
                      <a:pt x="2270" y="59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15D3B1C-444C-49DA-A684-336374983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635" y="3561391"/>
                <a:ext cx="109317" cy="425520"/>
              </a:xfrm>
              <a:custGeom>
                <a:avLst/>
                <a:gdLst/>
                <a:ahLst/>
                <a:cxnLst>
                  <a:cxn ang="0">
                    <a:pos x="594" y="0"/>
                  </a:cxn>
                  <a:cxn ang="0">
                    <a:pos x="594" y="2317"/>
                  </a:cxn>
                  <a:cxn ang="0">
                    <a:pos x="23" y="1003"/>
                  </a:cxn>
                  <a:cxn ang="0">
                    <a:pos x="594" y="0"/>
                  </a:cxn>
                </a:cxnLst>
                <a:rect l="0" t="0" r="r" b="b"/>
                <a:pathLst>
                  <a:path w="594" h="2317">
                    <a:moveTo>
                      <a:pt x="594" y="0"/>
                    </a:moveTo>
                    <a:cubicBezTo>
                      <a:pt x="594" y="2317"/>
                      <a:pt x="594" y="2317"/>
                      <a:pt x="594" y="2317"/>
                    </a:cubicBezTo>
                    <a:cubicBezTo>
                      <a:pt x="594" y="2317"/>
                      <a:pt x="0" y="2018"/>
                      <a:pt x="23" y="1003"/>
                    </a:cubicBezTo>
                    <a:cubicBezTo>
                      <a:pt x="23" y="1003"/>
                      <a:pt x="83" y="430"/>
                      <a:pt x="594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0625A943-3E56-46C6-9D8A-2DD5F3CB2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864" y="1280131"/>
                <a:ext cx="2490628" cy="2491066"/>
              </a:xfrm>
              <a:custGeom>
                <a:avLst/>
                <a:gdLst/>
                <a:ahLst/>
                <a:cxnLst>
                  <a:cxn ang="0">
                    <a:pos x="8213" y="514"/>
                  </a:cxn>
                  <a:cxn ang="0">
                    <a:pos x="404" y="8360"/>
                  </a:cxn>
                  <a:cxn ang="0">
                    <a:pos x="0" y="9065"/>
                  </a:cxn>
                  <a:cxn ang="0">
                    <a:pos x="0" y="13555"/>
                  </a:cxn>
                  <a:cxn ang="0">
                    <a:pos x="618" y="12337"/>
                  </a:cxn>
                  <a:cxn ang="0">
                    <a:pos x="7120" y="5816"/>
                  </a:cxn>
                  <a:cxn ang="0">
                    <a:pos x="12362" y="561"/>
                  </a:cxn>
                  <a:cxn ang="0">
                    <a:pos x="13301" y="72"/>
                  </a:cxn>
                  <a:cxn ang="0">
                    <a:pos x="13562" y="60"/>
                  </a:cxn>
                  <a:cxn ang="0">
                    <a:pos x="9022" y="60"/>
                  </a:cxn>
                  <a:cxn ang="0">
                    <a:pos x="8439" y="287"/>
                  </a:cxn>
                  <a:cxn ang="0">
                    <a:pos x="8213" y="514"/>
                  </a:cxn>
                </a:cxnLst>
                <a:rect l="0" t="0" r="r" b="b"/>
                <a:pathLst>
                  <a:path w="13562" h="13555">
                    <a:moveTo>
                      <a:pt x="8213" y="514"/>
                    </a:moveTo>
                    <a:cubicBezTo>
                      <a:pt x="404" y="8360"/>
                      <a:pt x="404" y="8360"/>
                      <a:pt x="404" y="8360"/>
                    </a:cubicBezTo>
                    <a:cubicBezTo>
                      <a:pt x="404" y="8360"/>
                      <a:pt x="0" y="8742"/>
                      <a:pt x="0" y="9065"/>
                    </a:cubicBezTo>
                    <a:cubicBezTo>
                      <a:pt x="0" y="13555"/>
                      <a:pt x="0" y="13555"/>
                      <a:pt x="0" y="13555"/>
                    </a:cubicBezTo>
                    <a:cubicBezTo>
                      <a:pt x="0" y="13555"/>
                      <a:pt x="12" y="12934"/>
                      <a:pt x="618" y="12337"/>
                    </a:cubicBezTo>
                    <a:cubicBezTo>
                      <a:pt x="7120" y="5816"/>
                      <a:pt x="7120" y="5816"/>
                      <a:pt x="7120" y="5816"/>
                    </a:cubicBezTo>
                    <a:cubicBezTo>
                      <a:pt x="12362" y="561"/>
                      <a:pt x="12362" y="561"/>
                      <a:pt x="12362" y="561"/>
                    </a:cubicBezTo>
                    <a:cubicBezTo>
                      <a:pt x="12362" y="561"/>
                      <a:pt x="12778" y="107"/>
                      <a:pt x="13301" y="72"/>
                    </a:cubicBezTo>
                    <a:cubicBezTo>
                      <a:pt x="13301" y="72"/>
                      <a:pt x="13372" y="36"/>
                      <a:pt x="13562" y="60"/>
                    </a:cubicBezTo>
                    <a:cubicBezTo>
                      <a:pt x="9022" y="60"/>
                      <a:pt x="9022" y="60"/>
                      <a:pt x="9022" y="60"/>
                    </a:cubicBezTo>
                    <a:cubicBezTo>
                      <a:pt x="9022" y="60"/>
                      <a:pt x="8701" y="0"/>
                      <a:pt x="8439" y="287"/>
                    </a:cubicBezTo>
                    <a:lnTo>
                      <a:pt x="8213" y="5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1"/>
                <a:tileRect/>
              </a:gradFill>
              <a:ln>
                <a:noFill/>
                <a:headEnd/>
                <a:tailEnd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sp>
          <p:nvSpPr>
            <p:cNvPr id="8" name="Прямоугольник 121">
              <a:extLst>
                <a:ext uri="{FF2B5EF4-FFF2-40B4-BE49-F238E27FC236}">
                  <a16:creationId xmlns:a16="http://schemas.microsoft.com/office/drawing/2014/main" id="{2E9C4FA9-D998-495C-8625-234FC9749A99}"/>
                </a:ext>
              </a:extLst>
            </p:cNvPr>
            <p:cNvSpPr/>
            <p:nvPr/>
          </p:nvSpPr>
          <p:spPr>
            <a:xfrm>
              <a:off x="3174154" y="2565697"/>
              <a:ext cx="3012897" cy="416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Năng lực số</a:t>
              </a:r>
              <a:endPara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9" name="_text">
              <a:extLst>
                <a:ext uri="{FF2B5EF4-FFF2-40B4-BE49-F238E27FC236}">
                  <a16:creationId xmlns:a16="http://schemas.microsoft.com/office/drawing/2014/main" id="{11F5C0FA-5A71-4D59-8C7B-15CDD99F310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531917" y="2992244"/>
              <a:ext cx="4211529" cy="1755871"/>
            </a:xfrm>
            <a:prstGeom prst="rect">
              <a:avLst/>
            </a:prstGeom>
          </p:spPr>
          <p:txBody>
            <a:bodyPr lIns="0" tIns="0" rIns="0" bIns="0" anchor="ctr"/>
            <a:lstStyle/>
            <a:p>
              <a:pPr marL="0" lvl="1" algn="just"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vi-VN" sz="32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Năng lực số là khả năng truy cập, quản</a:t>
              </a:r>
              <a:r>
                <a:rPr lang="en-US" sz="32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 </a:t>
              </a:r>
              <a:r>
                <a:rPr lang="vi-VN" sz="32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lí, hiểu, tích hợp, giao tiếp, đánh giá và tạo thông tin một cách an toàn và phù hợp thông qua các công nghệ kĩ</a:t>
              </a:r>
              <a:r>
                <a:rPr lang="en-US" sz="32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 t</a:t>
              </a:r>
              <a:r>
                <a:rPr lang="vi-VN" sz="32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huật số cho việc làm và khởi nghiệp</a:t>
              </a:r>
              <a:r>
                <a:rPr lang="en-US" sz="32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  <a:endPara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99C876A-C546-47EA-8478-BAB1CEC0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22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D021-42E0-40AB-91A6-A0A6FA86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Khung năng lực số là gì?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3EE896-1F23-44B1-8D54-0CEA42A361F9}"/>
              </a:ext>
            </a:extLst>
          </p:cNvPr>
          <p:cNvSpPr txBox="1"/>
          <p:nvPr/>
        </p:nvSpPr>
        <p:spPr>
          <a:xfrm>
            <a:off x="0" y="6026014"/>
            <a:ext cx="1101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Nguyễn Thị Thanh Nga (2022), Phát triển năng lực số cho học sinh trung học qua môn Ngữ văn,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Tạp chí KHGD Việt Nam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 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AEF88C51-E187-49DF-911A-B620CC4DE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DDDDD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62" y="5631715"/>
            <a:ext cx="9234934" cy="15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93">
            <a:extLst>
              <a:ext uri="{FF2B5EF4-FFF2-40B4-BE49-F238E27FC236}">
                <a16:creationId xmlns:a16="http://schemas.microsoft.com/office/drawing/2014/main" id="{A0832E19-D997-46C1-B308-15B439F65163}"/>
              </a:ext>
            </a:extLst>
          </p:cNvPr>
          <p:cNvSpPr>
            <a:spLocks/>
          </p:cNvSpPr>
          <p:nvPr/>
        </p:nvSpPr>
        <p:spPr bwMode="auto">
          <a:xfrm>
            <a:off x="4616285" y="5296264"/>
            <a:ext cx="3778813" cy="289103"/>
          </a:xfrm>
          <a:custGeom>
            <a:avLst/>
            <a:gdLst>
              <a:gd name="T0" fmla="*/ 0 w 614"/>
              <a:gd name="T1" fmla="*/ 59 h 123"/>
              <a:gd name="T2" fmla="*/ 272 w 614"/>
              <a:gd name="T3" fmla="*/ 123 h 123"/>
              <a:gd name="T4" fmla="*/ 614 w 614"/>
              <a:gd name="T5" fmla="*/ 57 h 123"/>
              <a:gd name="T6" fmla="*/ 481 w 614"/>
              <a:gd name="T7" fmla="*/ 0 h 123"/>
              <a:gd name="T8" fmla="*/ 0 w 614"/>
              <a:gd name="T9" fmla="*/ 5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4" h="123">
                <a:moveTo>
                  <a:pt x="0" y="59"/>
                </a:moveTo>
                <a:lnTo>
                  <a:pt x="272" y="123"/>
                </a:lnTo>
                <a:lnTo>
                  <a:pt x="614" y="57"/>
                </a:lnTo>
                <a:lnTo>
                  <a:pt x="481" y="0"/>
                </a:lnTo>
                <a:lnTo>
                  <a:pt x="0" y="5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6" name="Freeform 94">
            <a:extLst>
              <a:ext uri="{FF2B5EF4-FFF2-40B4-BE49-F238E27FC236}">
                <a16:creationId xmlns:a16="http://schemas.microsoft.com/office/drawing/2014/main" id="{96BB475E-5B9A-4600-8E00-FF1C53776BF0}"/>
              </a:ext>
            </a:extLst>
          </p:cNvPr>
          <p:cNvSpPr>
            <a:spLocks/>
          </p:cNvSpPr>
          <p:nvPr/>
        </p:nvSpPr>
        <p:spPr bwMode="auto">
          <a:xfrm>
            <a:off x="781351" y="1075931"/>
            <a:ext cx="11013743" cy="3433831"/>
          </a:xfrm>
          <a:custGeom>
            <a:avLst/>
            <a:gdLst>
              <a:gd name="T0" fmla="*/ 0 w 1718"/>
              <a:gd name="T1" fmla="*/ 397 h 1130"/>
              <a:gd name="T2" fmla="*/ 646 w 1718"/>
              <a:gd name="T3" fmla="*/ 0 h 1130"/>
              <a:gd name="T4" fmla="*/ 1718 w 1718"/>
              <a:gd name="T5" fmla="*/ 152 h 1130"/>
              <a:gd name="T6" fmla="*/ 1544 w 1718"/>
              <a:gd name="T7" fmla="*/ 1007 h 1130"/>
              <a:gd name="T8" fmla="*/ 209 w 1718"/>
              <a:gd name="T9" fmla="*/ 1130 h 1130"/>
              <a:gd name="T10" fmla="*/ 0 w 1718"/>
              <a:gd name="T11" fmla="*/ 397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8" h="1130">
                <a:moveTo>
                  <a:pt x="0" y="397"/>
                </a:moveTo>
                <a:lnTo>
                  <a:pt x="646" y="0"/>
                </a:lnTo>
                <a:lnTo>
                  <a:pt x="1718" y="152"/>
                </a:lnTo>
                <a:lnTo>
                  <a:pt x="1544" y="1007"/>
                </a:lnTo>
                <a:lnTo>
                  <a:pt x="209" y="1130"/>
                </a:lnTo>
                <a:lnTo>
                  <a:pt x="0" y="397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7" name="Freeform 96">
            <a:extLst>
              <a:ext uri="{FF2B5EF4-FFF2-40B4-BE49-F238E27FC236}">
                <a16:creationId xmlns:a16="http://schemas.microsoft.com/office/drawing/2014/main" id="{2DDDB6EE-F984-4FDC-BCAF-355FF0D84B48}"/>
              </a:ext>
            </a:extLst>
          </p:cNvPr>
          <p:cNvSpPr>
            <a:spLocks/>
          </p:cNvSpPr>
          <p:nvPr/>
        </p:nvSpPr>
        <p:spPr bwMode="auto">
          <a:xfrm>
            <a:off x="2511748" y="4292486"/>
            <a:ext cx="7094627" cy="587183"/>
          </a:xfrm>
          <a:custGeom>
            <a:avLst/>
            <a:gdLst>
              <a:gd name="T0" fmla="*/ 0 w 1153"/>
              <a:gd name="T1" fmla="*/ 92 h 249"/>
              <a:gd name="T2" fmla="*/ 472 w 1153"/>
              <a:gd name="T3" fmla="*/ 249 h 249"/>
              <a:gd name="T4" fmla="*/ 1153 w 1153"/>
              <a:gd name="T5" fmla="*/ 137 h 249"/>
              <a:gd name="T6" fmla="*/ 992 w 1153"/>
              <a:gd name="T7" fmla="*/ 0 h 249"/>
              <a:gd name="T8" fmla="*/ 0 w 1153"/>
              <a:gd name="T9" fmla="*/ 9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3" h="249">
                <a:moveTo>
                  <a:pt x="0" y="92"/>
                </a:moveTo>
                <a:lnTo>
                  <a:pt x="472" y="249"/>
                </a:lnTo>
                <a:lnTo>
                  <a:pt x="1153" y="137"/>
                </a:lnTo>
                <a:lnTo>
                  <a:pt x="992" y="0"/>
                </a:lnTo>
                <a:lnTo>
                  <a:pt x="0" y="9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8" name="Freeform 97">
            <a:extLst>
              <a:ext uri="{FF2B5EF4-FFF2-40B4-BE49-F238E27FC236}">
                <a16:creationId xmlns:a16="http://schemas.microsoft.com/office/drawing/2014/main" id="{E30499BC-28A3-441D-8404-9B71C6DDE898}"/>
              </a:ext>
            </a:extLst>
          </p:cNvPr>
          <p:cNvSpPr>
            <a:spLocks/>
          </p:cNvSpPr>
          <p:nvPr/>
        </p:nvSpPr>
        <p:spPr bwMode="auto">
          <a:xfrm>
            <a:off x="4031690" y="4615706"/>
            <a:ext cx="5574685" cy="818825"/>
          </a:xfrm>
          <a:custGeom>
            <a:avLst/>
            <a:gdLst>
              <a:gd name="T0" fmla="*/ 0 w 906"/>
              <a:gd name="T1" fmla="*/ 143 h 347"/>
              <a:gd name="T2" fmla="*/ 95 w 906"/>
              <a:gd name="T3" fmla="*/ 347 h 347"/>
              <a:gd name="T4" fmla="*/ 778 w 906"/>
              <a:gd name="T5" fmla="*/ 276 h 347"/>
              <a:gd name="T6" fmla="*/ 906 w 906"/>
              <a:gd name="T7" fmla="*/ 0 h 347"/>
              <a:gd name="T8" fmla="*/ 0 w 906"/>
              <a:gd name="T9" fmla="*/ 14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6" h="347">
                <a:moveTo>
                  <a:pt x="0" y="143"/>
                </a:moveTo>
                <a:lnTo>
                  <a:pt x="95" y="347"/>
                </a:lnTo>
                <a:lnTo>
                  <a:pt x="778" y="276"/>
                </a:lnTo>
                <a:lnTo>
                  <a:pt x="906" y="0"/>
                </a:lnTo>
                <a:lnTo>
                  <a:pt x="0" y="14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9" name="Freeform 99">
            <a:extLst>
              <a:ext uri="{FF2B5EF4-FFF2-40B4-BE49-F238E27FC236}">
                <a16:creationId xmlns:a16="http://schemas.microsoft.com/office/drawing/2014/main" id="{BF579967-B87F-4A17-9EBE-F94790E6D689}"/>
              </a:ext>
            </a:extLst>
          </p:cNvPr>
          <p:cNvSpPr>
            <a:spLocks/>
          </p:cNvSpPr>
          <p:nvPr/>
        </p:nvSpPr>
        <p:spPr bwMode="auto">
          <a:xfrm>
            <a:off x="4616285" y="5430939"/>
            <a:ext cx="3778813" cy="278328"/>
          </a:xfrm>
          <a:custGeom>
            <a:avLst/>
            <a:gdLst>
              <a:gd name="T0" fmla="*/ 614 w 614"/>
              <a:gd name="T1" fmla="*/ 0 h 118"/>
              <a:gd name="T2" fmla="*/ 0 w 614"/>
              <a:gd name="T3" fmla="*/ 118 h 118"/>
              <a:gd name="T4" fmla="*/ 574 w 614"/>
              <a:gd name="T5" fmla="*/ 106 h 118"/>
              <a:gd name="T6" fmla="*/ 614 w 614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4" h="118">
                <a:moveTo>
                  <a:pt x="614" y="0"/>
                </a:moveTo>
                <a:lnTo>
                  <a:pt x="0" y="118"/>
                </a:lnTo>
                <a:lnTo>
                  <a:pt x="574" y="106"/>
                </a:lnTo>
                <a:lnTo>
                  <a:pt x="614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20" name="Freeform 101">
            <a:extLst>
              <a:ext uri="{FF2B5EF4-FFF2-40B4-BE49-F238E27FC236}">
                <a16:creationId xmlns:a16="http://schemas.microsoft.com/office/drawing/2014/main" id="{46D78BC9-14AC-4294-8476-0B2DE5C1C684}"/>
              </a:ext>
            </a:extLst>
          </p:cNvPr>
          <p:cNvSpPr>
            <a:spLocks noEditPoints="1"/>
          </p:cNvSpPr>
          <p:nvPr/>
        </p:nvSpPr>
        <p:spPr bwMode="auto">
          <a:xfrm>
            <a:off x="4307620" y="4700102"/>
            <a:ext cx="5022829" cy="662602"/>
          </a:xfrm>
          <a:custGeom>
            <a:avLst/>
            <a:gdLst>
              <a:gd name="T0" fmla="*/ 107 w 816"/>
              <a:gd name="T1" fmla="*/ 275 h 280"/>
              <a:gd name="T2" fmla="*/ 206 w 816"/>
              <a:gd name="T3" fmla="*/ 259 h 280"/>
              <a:gd name="T4" fmla="*/ 206 w 816"/>
              <a:gd name="T5" fmla="*/ 266 h 280"/>
              <a:gd name="T6" fmla="*/ 52 w 816"/>
              <a:gd name="T7" fmla="*/ 256 h 280"/>
              <a:gd name="T8" fmla="*/ 73 w 816"/>
              <a:gd name="T9" fmla="*/ 273 h 280"/>
              <a:gd name="T10" fmla="*/ 273 w 816"/>
              <a:gd name="T11" fmla="*/ 254 h 280"/>
              <a:gd name="T12" fmla="*/ 273 w 816"/>
              <a:gd name="T13" fmla="*/ 259 h 280"/>
              <a:gd name="T14" fmla="*/ 306 w 816"/>
              <a:gd name="T15" fmla="*/ 249 h 280"/>
              <a:gd name="T16" fmla="*/ 339 w 816"/>
              <a:gd name="T17" fmla="*/ 247 h 280"/>
              <a:gd name="T18" fmla="*/ 372 w 816"/>
              <a:gd name="T19" fmla="*/ 249 h 280"/>
              <a:gd name="T20" fmla="*/ 472 w 816"/>
              <a:gd name="T21" fmla="*/ 233 h 280"/>
              <a:gd name="T22" fmla="*/ 472 w 816"/>
              <a:gd name="T23" fmla="*/ 237 h 280"/>
              <a:gd name="T24" fmla="*/ 505 w 816"/>
              <a:gd name="T25" fmla="*/ 230 h 280"/>
              <a:gd name="T26" fmla="*/ 538 w 816"/>
              <a:gd name="T27" fmla="*/ 226 h 280"/>
              <a:gd name="T28" fmla="*/ 574 w 816"/>
              <a:gd name="T29" fmla="*/ 228 h 280"/>
              <a:gd name="T30" fmla="*/ 671 w 816"/>
              <a:gd name="T31" fmla="*/ 214 h 280"/>
              <a:gd name="T32" fmla="*/ 673 w 816"/>
              <a:gd name="T33" fmla="*/ 218 h 280"/>
              <a:gd name="T34" fmla="*/ 26 w 816"/>
              <a:gd name="T35" fmla="*/ 195 h 280"/>
              <a:gd name="T36" fmla="*/ 31 w 816"/>
              <a:gd name="T37" fmla="*/ 192 h 280"/>
              <a:gd name="T38" fmla="*/ 707 w 816"/>
              <a:gd name="T39" fmla="*/ 209 h 280"/>
              <a:gd name="T40" fmla="*/ 714 w 816"/>
              <a:gd name="T41" fmla="*/ 214 h 280"/>
              <a:gd name="T42" fmla="*/ 721 w 816"/>
              <a:gd name="T43" fmla="*/ 185 h 280"/>
              <a:gd name="T44" fmla="*/ 12 w 816"/>
              <a:gd name="T45" fmla="*/ 164 h 280"/>
              <a:gd name="T46" fmla="*/ 752 w 816"/>
              <a:gd name="T47" fmla="*/ 126 h 280"/>
              <a:gd name="T48" fmla="*/ 756 w 816"/>
              <a:gd name="T49" fmla="*/ 128 h 280"/>
              <a:gd name="T50" fmla="*/ 31 w 816"/>
              <a:gd name="T51" fmla="*/ 123 h 280"/>
              <a:gd name="T52" fmla="*/ 64 w 816"/>
              <a:gd name="T53" fmla="*/ 119 h 280"/>
              <a:gd name="T54" fmla="*/ 97 w 816"/>
              <a:gd name="T55" fmla="*/ 119 h 280"/>
              <a:gd name="T56" fmla="*/ 194 w 816"/>
              <a:gd name="T57" fmla="*/ 97 h 280"/>
              <a:gd name="T58" fmla="*/ 197 w 816"/>
              <a:gd name="T59" fmla="*/ 102 h 280"/>
              <a:gd name="T60" fmla="*/ 228 w 816"/>
              <a:gd name="T61" fmla="*/ 93 h 280"/>
              <a:gd name="T62" fmla="*/ 261 w 816"/>
              <a:gd name="T63" fmla="*/ 86 h 280"/>
              <a:gd name="T64" fmla="*/ 296 w 816"/>
              <a:gd name="T65" fmla="*/ 86 h 280"/>
              <a:gd name="T66" fmla="*/ 780 w 816"/>
              <a:gd name="T67" fmla="*/ 67 h 280"/>
              <a:gd name="T68" fmla="*/ 785 w 816"/>
              <a:gd name="T69" fmla="*/ 69 h 280"/>
              <a:gd name="T70" fmla="*/ 360 w 816"/>
              <a:gd name="T71" fmla="*/ 71 h 280"/>
              <a:gd name="T72" fmla="*/ 394 w 816"/>
              <a:gd name="T73" fmla="*/ 64 h 280"/>
              <a:gd name="T74" fmla="*/ 427 w 816"/>
              <a:gd name="T75" fmla="*/ 64 h 280"/>
              <a:gd name="T76" fmla="*/ 526 w 816"/>
              <a:gd name="T77" fmla="*/ 43 h 280"/>
              <a:gd name="T78" fmla="*/ 526 w 816"/>
              <a:gd name="T79" fmla="*/ 50 h 280"/>
              <a:gd name="T80" fmla="*/ 560 w 816"/>
              <a:gd name="T81" fmla="*/ 38 h 280"/>
              <a:gd name="T82" fmla="*/ 593 w 816"/>
              <a:gd name="T83" fmla="*/ 33 h 280"/>
              <a:gd name="T84" fmla="*/ 626 w 816"/>
              <a:gd name="T85" fmla="*/ 33 h 280"/>
              <a:gd name="T86" fmla="*/ 723 w 816"/>
              <a:gd name="T87" fmla="*/ 12 h 280"/>
              <a:gd name="T88" fmla="*/ 726 w 816"/>
              <a:gd name="T89" fmla="*/ 17 h 280"/>
              <a:gd name="T90" fmla="*/ 794 w 816"/>
              <a:gd name="T91" fmla="*/ 36 h 280"/>
              <a:gd name="T92" fmla="*/ 809 w 816"/>
              <a:gd name="T93" fmla="*/ 5 h 280"/>
              <a:gd name="T94" fmla="*/ 759 w 816"/>
              <a:gd name="T95" fmla="*/ 12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6" h="280">
                <a:moveTo>
                  <a:pt x="140" y="266"/>
                </a:moveTo>
                <a:lnTo>
                  <a:pt x="107" y="271"/>
                </a:lnTo>
                <a:lnTo>
                  <a:pt x="107" y="275"/>
                </a:lnTo>
                <a:lnTo>
                  <a:pt x="140" y="273"/>
                </a:lnTo>
                <a:lnTo>
                  <a:pt x="140" y="266"/>
                </a:lnTo>
                <a:close/>
                <a:moveTo>
                  <a:pt x="206" y="259"/>
                </a:moveTo>
                <a:lnTo>
                  <a:pt x="173" y="264"/>
                </a:lnTo>
                <a:lnTo>
                  <a:pt x="173" y="268"/>
                </a:lnTo>
                <a:lnTo>
                  <a:pt x="206" y="266"/>
                </a:lnTo>
                <a:lnTo>
                  <a:pt x="206" y="259"/>
                </a:lnTo>
                <a:close/>
                <a:moveTo>
                  <a:pt x="57" y="254"/>
                </a:moveTo>
                <a:lnTo>
                  <a:pt x="52" y="256"/>
                </a:lnTo>
                <a:lnTo>
                  <a:pt x="62" y="280"/>
                </a:lnTo>
                <a:lnTo>
                  <a:pt x="73" y="278"/>
                </a:lnTo>
                <a:lnTo>
                  <a:pt x="73" y="273"/>
                </a:lnTo>
                <a:lnTo>
                  <a:pt x="66" y="273"/>
                </a:lnTo>
                <a:lnTo>
                  <a:pt x="57" y="254"/>
                </a:lnTo>
                <a:close/>
                <a:moveTo>
                  <a:pt x="273" y="254"/>
                </a:moveTo>
                <a:lnTo>
                  <a:pt x="239" y="256"/>
                </a:lnTo>
                <a:lnTo>
                  <a:pt x="239" y="261"/>
                </a:lnTo>
                <a:lnTo>
                  <a:pt x="273" y="259"/>
                </a:lnTo>
                <a:lnTo>
                  <a:pt x="273" y="254"/>
                </a:lnTo>
                <a:close/>
                <a:moveTo>
                  <a:pt x="339" y="247"/>
                </a:moveTo>
                <a:lnTo>
                  <a:pt x="306" y="249"/>
                </a:lnTo>
                <a:lnTo>
                  <a:pt x="306" y="254"/>
                </a:lnTo>
                <a:lnTo>
                  <a:pt x="339" y="252"/>
                </a:lnTo>
                <a:lnTo>
                  <a:pt x="339" y="247"/>
                </a:lnTo>
                <a:close/>
                <a:moveTo>
                  <a:pt x="405" y="240"/>
                </a:moveTo>
                <a:lnTo>
                  <a:pt x="372" y="242"/>
                </a:lnTo>
                <a:lnTo>
                  <a:pt x="372" y="249"/>
                </a:lnTo>
                <a:lnTo>
                  <a:pt x="405" y="245"/>
                </a:lnTo>
                <a:lnTo>
                  <a:pt x="405" y="240"/>
                </a:lnTo>
                <a:close/>
                <a:moveTo>
                  <a:pt x="472" y="233"/>
                </a:moveTo>
                <a:lnTo>
                  <a:pt x="439" y="237"/>
                </a:lnTo>
                <a:lnTo>
                  <a:pt x="439" y="242"/>
                </a:lnTo>
                <a:lnTo>
                  <a:pt x="472" y="237"/>
                </a:lnTo>
                <a:lnTo>
                  <a:pt x="472" y="233"/>
                </a:lnTo>
                <a:close/>
                <a:moveTo>
                  <a:pt x="538" y="226"/>
                </a:moveTo>
                <a:lnTo>
                  <a:pt x="505" y="230"/>
                </a:lnTo>
                <a:lnTo>
                  <a:pt x="505" y="235"/>
                </a:lnTo>
                <a:lnTo>
                  <a:pt x="541" y="230"/>
                </a:lnTo>
                <a:lnTo>
                  <a:pt x="538" y="226"/>
                </a:lnTo>
                <a:close/>
                <a:moveTo>
                  <a:pt x="605" y="218"/>
                </a:moveTo>
                <a:lnTo>
                  <a:pt x="571" y="223"/>
                </a:lnTo>
                <a:lnTo>
                  <a:pt x="574" y="228"/>
                </a:lnTo>
                <a:lnTo>
                  <a:pt x="607" y="226"/>
                </a:lnTo>
                <a:lnTo>
                  <a:pt x="605" y="218"/>
                </a:lnTo>
                <a:close/>
                <a:moveTo>
                  <a:pt x="671" y="214"/>
                </a:moveTo>
                <a:lnTo>
                  <a:pt x="638" y="216"/>
                </a:lnTo>
                <a:lnTo>
                  <a:pt x="640" y="221"/>
                </a:lnTo>
                <a:lnTo>
                  <a:pt x="673" y="218"/>
                </a:lnTo>
                <a:lnTo>
                  <a:pt x="671" y="214"/>
                </a:lnTo>
                <a:close/>
                <a:moveTo>
                  <a:pt x="31" y="192"/>
                </a:moveTo>
                <a:lnTo>
                  <a:pt x="26" y="195"/>
                </a:lnTo>
                <a:lnTo>
                  <a:pt x="38" y="226"/>
                </a:lnTo>
                <a:lnTo>
                  <a:pt x="43" y="223"/>
                </a:lnTo>
                <a:lnTo>
                  <a:pt x="31" y="192"/>
                </a:lnTo>
                <a:close/>
                <a:moveTo>
                  <a:pt x="721" y="185"/>
                </a:moveTo>
                <a:lnTo>
                  <a:pt x="711" y="209"/>
                </a:lnTo>
                <a:lnTo>
                  <a:pt x="707" y="209"/>
                </a:lnTo>
                <a:lnTo>
                  <a:pt x="707" y="214"/>
                </a:lnTo>
                <a:lnTo>
                  <a:pt x="707" y="214"/>
                </a:lnTo>
                <a:lnTo>
                  <a:pt x="714" y="214"/>
                </a:lnTo>
                <a:lnTo>
                  <a:pt x="714" y="214"/>
                </a:lnTo>
                <a:lnTo>
                  <a:pt x="726" y="188"/>
                </a:lnTo>
                <a:lnTo>
                  <a:pt x="721" y="185"/>
                </a:lnTo>
                <a:close/>
                <a:moveTo>
                  <a:pt x="5" y="131"/>
                </a:moveTo>
                <a:lnTo>
                  <a:pt x="0" y="133"/>
                </a:lnTo>
                <a:lnTo>
                  <a:pt x="12" y="164"/>
                </a:lnTo>
                <a:lnTo>
                  <a:pt x="16" y="161"/>
                </a:lnTo>
                <a:lnTo>
                  <a:pt x="5" y="131"/>
                </a:lnTo>
                <a:close/>
                <a:moveTo>
                  <a:pt x="752" y="126"/>
                </a:moveTo>
                <a:lnTo>
                  <a:pt x="737" y="157"/>
                </a:lnTo>
                <a:lnTo>
                  <a:pt x="742" y="159"/>
                </a:lnTo>
                <a:lnTo>
                  <a:pt x="756" y="128"/>
                </a:lnTo>
                <a:lnTo>
                  <a:pt x="752" y="126"/>
                </a:lnTo>
                <a:close/>
                <a:moveTo>
                  <a:pt x="64" y="119"/>
                </a:moveTo>
                <a:lnTo>
                  <a:pt x="31" y="123"/>
                </a:lnTo>
                <a:lnTo>
                  <a:pt x="31" y="128"/>
                </a:lnTo>
                <a:lnTo>
                  <a:pt x="64" y="123"/>
                </a:lnTo>
                <a:lnTo>
                  <a:pt x="64" y="119"/>
                </a:lnTo>
                <a:close/>
                <a:moveTo>
                  <a:pt x="130" y="107"/>
                </a:moveTo>
                <a:lnTo>
                  <a:pt x="97" y="114"/>
                </a:lnTo>
                <a:lnTo>
                  <a:pt x="97" y="119"/>
                </a:lnTo>
                <a:lnTo>
                  <a:pt x="130" y="114"/>
                </a:lnTo>
                <a:lnTo>
                  <a:pt x="130" y="107"/>
                </a:lnTo>
                <a:close/>
                <a:moveTo>
                  <a:pt x="194" y="97"/>
                </a:moveTo>
                <a:lnTo>
                  <a:pt x="163" y="102"/>
                </a:lnTo>
                <a:lnTo>
                  <a:pt x="163" y="107"/>
                </a:lnTo>
                <a:lnTo>
                  <a:pt x="197" y="102"/>
                </a:lnTo>
                <a:lnTo>
                  <a:pt x="194" y="97"/>
                </a:lnTo>
                <a:close/>
                <a:moveTo>
                  <a:pt x="261" y="86"/>
                </a:moveTo>
                <a:lnTo>
                  <a:pt x="228" y="93"/>
                </a:lnTo>
                <a:lnTo>
                  <a:pt x="230" y="97"/>
                </a:lnTo>
                <a:lnTo>
                  <a:pt x="263" y="93"/>
                </a:lnTo>
                <a:lnTo>
                  <a:pt x="261" y="86"/>
                </a:lnTo>
                <a:close/>
                <a:moveTo>
                  <a:pt x="327" y="76"/>
                </a:moveTo>
                <a:lnTo>
                  <a:pt x="294" y="81"/>
                </a:lnTo>
                <a:lnTo>
                  <a:pt x="296" y="86"/>
                </a:lnTo>
                <a:lnTo>
                  <a:pt x="330" y="81"/>
                </a:lnTo>
                <a:lnTo>
                  <a:pt x="327" y="76"/>
                </a:lnTo>
                <a:close/>
                <a:moveTo>
                  <a:pt x="780" y="67"/>
                </a:moveTo>
                <a:lnTo>
                  <a:pt x="766" y="95"/>
                </a:lnTo>
                <a:lnTo>
                  <a:pt x="771" y="97"/>
                </a:lnTo>
                <a:lnTo>
                  <a:pt x="785" y="69"/>
                </a:lnTo>
                <a:lnTo>
                  <a:pt x="780" y="67"/>
                </a:lnTo>
                <a:close/>
                <a:moveTo>
                  <a:pt x="394" y="64"/>
                </a:moveTo>
                <a:lnTo>
                  <a:pt x="360" y="71"/>
                </a:lnTo>
                <a:lnTo>
                  <a:pt x="360" y="76"/>
                </a:lnTo>
                <a:lnTo>
                  <a:pt x="394" y="71"/>
                </a:lnTo>
                <a:lnTo>
                  <a:pt x="394" y="64"/>
                </a:lnTo>
                <a:close/>
                <a:moveTo>
                  <a:pt x="460" y="55"/>
                </a:moveTo>
                <a:lnTo>
                  <a:pt x="427" y="59"/>
                </a:lnTo>
                <a:lnTo>
                  <a:pt x="427" y="64"/>
                </a:lnTo>
                <a:lnTo>
                  <a:pt x="460" y="59"/>
                </a:lnTo>
                <a:lnTo>
                  <a:pt x="460" y="55"/>
                </a:lnTo>
                <a:close/>
                <a:moveTo>
                  <a:pt x="526" y="43"/>
                </a:moveTo>
                <a:lnTo>
                  <a:pt x="493" y="50"/>
                </a:lnTo>
                <a:lnTo>
                  <a:pt x="493" y="55"/>
                </a:lnTo>
                <a:lnTo>
                  <a:pt x="526" y="50"/>
                </a:lnTo>
                <a:lnTo>
                  <a:pt x="526" y="43"/>
                </a:lnTo>
                <a:close/>
                <a:moveTo>
                  <a:pt x="593" y="33"/>
                </a:moveTo>
                <a:lnTo>
                  <a:pt x="560" y="38"/>
                </a:lnTo>
                <a:lnTo>
                  <a:pt x="560" y="43"/>
                </a:lnTo>
                <a:lnTo>
                  <a:pt x="593" y="38"/>
                </a:lnTo>
                <a:lnTo>
                  <a:pt x="593" y="33"/>
                </a:lnTo>
                <a:close/>
                <a:moveTo>
                  <a:pt x="659" y="21"/>
                </a:moveTo>
                <a:lnTo>
                  <a:pt x="626" y="26"/>
                </a:lnTo>
                <a:lnTo>
                  <a:pt x="626" y="33"/>
                </a:lnTo>
                <a:lnTo>
                  <a:pt x="659" y="26"/>
                </a:lnTo>
                <a:lnTo>
                  <a:pt x="659" y="21"/>
                </a:lnTo>
                <a:close/>
                <a:moveTo>
                  <a:pt x="723" y="12"/>
                </a:moveTo>
                <a:lnTo>
                  <a:pt x="690" y="17"/>
                </a:lnTo>
                <a:lnTo>
                  <a:pt x="692" y="21"/>
                </a:lnTo>
                <a:lnTo>
                  <a:pt x="726" y="17"/>
                </a:lnTo>
                <a:lnTo>
                  <a:pt x="723" y="12"/>
                </a:lnTo>
                <a:close/>
                <a:moveTo>
                  <a:pt x="809" y="5"/>
                </a:moveTo>
                <a:lnTo>
                  <a:pt x="794" y="36"/>
                </a:lnTo>
                <a:lnTo>
                  <a:pt x="799" y="38"/>
                </a:lnTo>
                <a:lnTo>
                  <a:pt x="816" y="7"/>
                </a:lnTo>
                <a:lnTo>
                  <a:pt x="809" y="5"/>
                </a:lnTo>
                <a:close/>
                <a:moveTo>
                  <a:pt x="790" y="0"/>
                </a:moveTo>
                <a:lnTo>
                  <a:pt x="756" y="5"/>
                </a:lnTo>
                <a:lnTo>
                  <a:pt x="759" y="12"/>
                </a:lnTo>
                <a:lnTo>
                  <a:pt x="792" y="5"/>
                </a:lnTo>
                <a:lnTo>
                  <a:pt x="790" y="0"/>
                </a:lnTo>
                <a:close/>
              </a:path>
            </a:pathLst>
          </a:custGeom>
          <a:solidFill>
            <a:srgbClr val="FE9E0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21" name="Freeform 102">
            <a:extLst>
              <a:ext uri="{FF2B5EF4-FFF2-40B4-BE49-F238E27FC236}">
                <a16:creationId xmlns:a16="http://schemas.microsoft.com/office/drawing/2014/main" id="{B1E4DD21-5658-4B52-BE2A-4ED9985A8CA6}"/>
              </a:ext>
            </a:extLst>
          </p:cNvPr>
          <p:cNvSpPr>
            <a:spLocks noEditPoints="1"/>
          </p:cNvSpPr>
          <p:nvPr/>
        </p:nvSpPr>
        <p:spPr bwMode="auto">
          <a:xfrm>
            <a:off x="4307620" y="4700102"/>
            <a:ext cx="5022829" cy="662602"/>
          </a:xfrm>
          <a:custGeom>
            <a:avLst/>
            <a:gdLst>
              <a:gd name="T0" fmla="*/ 2147483647 w 816"/>
              <a:gd name="T1" fmla="*/ 2147483647 h 280"/>
              <a:gd name="T2" fmla="*/ 2147483647 w 816"/>
              <a:gd name="T3" fmla="*/ 2147483647 h 280"/>
              <a:gd name="T4" fmla="*/ 2147483647 w 816"/>
              <a:gd name="T5" fmla="*/ 2147483647 h 280"/>
              <a:gd name="T6" fmla="*/ 2147483647 w 816"/>
              <a:gd name="T7" fmla="*/ 2147483647 h 280"/>
              <a:gd name="T8" fmla="*/ 2147483647 w 816"/>
              <a:gd name="T9" fmla="*/ 2147483647 h 280"/>
              <a:gd name="T10" fmla="*/ 2147483647 w 816"/>
              <a:gd name="T11" fmla="*/ 2147483647 h 280"/>
              <a:gd name="T12" fmla="*/ 2147483647 w 816"/>
              <a:gd name="T13" fmla="*/ 2147483647 h 280"/>
              <a:gd name="T14" fmla="*/ 2147483647 w 816"/>
              <a:gd name="T15" fmla="*/ 2147483647 h 280"/>
              <a:gd name="T16" fmla="*/ 2147483647 w 816"/>
              <a:gd name="T17" fmla="*/ 2147483647 h 280"/>
              <a:gd name="T18" fmla="*/ 2147483647 w 816"/>
              <a:gd name="T19" fmla="*/ 2147483647 h 280"/>
              <a:gd name="T20" fmla="*/ 2147483647 w 816"/>
              <a:gd name="T21" fmla="*/ 2147483647 h 280"/>
              <a:gd name="T22" fmla="*/ 2147483647 w 816"/>
              <a:gd name="T23" fmla="*/ 2147483647 h 280"/>
              <a:gd name="T24" fmla="*/ 2147483647 w 816"/>
              <a:gd name="T25" fmla="*/ 2147483647 h 280"/>
              <a:gd name="T26" fmla="*/ 2147483647 w 816"/>
              <a:gd name="T27" fmla="*/ 2147483647 h 280"/>
              <a:gd name="T28" fmla="*/ 2147483647 w 816"/>
              <a:gd name="T29" fmla="*/ 2147483647 h 280"/>
              <a:gd name="T30" fmla="*/ 2147483647 w 816"/>
              <a:gd name="T31" fmla="*/ 2147483647 h 280"/>
              <a:gd name="T32" fmla="*/ 2147483647 w 816"/>
              <a:gd name="T33" fmla="*/ 2147483647 h 280"/>
              <a:gd name="T34" fmla="*/ 2147483647 w 816"/>
              <a:gd name="T35" fmla="*/ 2147483647 h 280"/>
              <a:gd name="T36" fmla="*/ 2147483647 w 816"/>
              <a:gd name="T37" fmla="*/ 2147483647 h 280"/>
              <a:gd name="T38" fmla="*/ 2147483647 w 816"/>
              <a:gd name="T39" fmla="*/ 2147483647 h 280"/>
              <a:gd name="T40" fmla="*/ 2147483647 w 816"/>
              <a:gd name="T41" fmla="*/ 2147483647 h 280"/>
              <a:gd name="T42" fmla="*/ 2147483647 w 816"/>
              <a:gd name="T43" fmla="*/ 2147483647 h 280"/>
              <a:gd name="T44" fmla="*/ 2147483647 w 816"/>
              <a:gd name="T45" fmla="*/ 2147483647 h 280"/>
              <a:gd name="T46" fmla="*/ 2147483647 w 816"/>
              <a:gd name="T47" fmla="*/ 2147483647 h 280"/>
              <a:gd name="T48" fmla="*/ 2147483647 w 816"/>
              <a:gd name="T49" fmla="*/ 2147483647 h 280"/>
              <a:gd name="T50" fmla="*/ 2147483647 w 816"/>
              <a:gd name="T51" fmla="*/ 2147483647 h 280"/>
              <a:gd name="T52" fmla="*/ 2147483647 w 816"/>
              <a:gd name="T53" fmla="*/ 2147483647 h 280"/>
              <a:gd name="T54" fmla="*/ 2147483647 w 816"/>
              <a:gd name="T55" fmla="*/ 2147483647 h 280"/>
              <a:gd name="T56" fmla="*/ 2147483647 w 816"/>
              <a:gd name="T57" fmla="*/ 2147483647 h 280"/>
              <a:gd name="T58" fmla="*/ 2147483647 w 816"/>
              <a:gd name="T59" fmla="*/ 2147483647 h 280"/>
              <a:gd name="T60" fmla="*/ 2147483647 w 816"/>
              <a:gd name="T61" fmla="*/ 2147483647 h 280"/>
              <a:gd name="T62" fmla="*/ 2147483647 w 816"/>
              <a:gd name="T63" fmla="*/ 2147483647 h 280"/>
              <a:gd name="T64" fmla="*/ 2147483647 w 816"/>
              <a:gd name="T65" fmla="*/ 2147483647 h 280"/>
              <a:gd name="T66" fmla="*/ 2147483647 w 816"/>
              <a:gd name="T67" fmla="*/ 2147483647 h 280"/>
              <a:gd name="T68" fmla="*/ 2147483647 w 816"/>
              <a:gd name="T69" fmla="*/ 2147483647 h 280"/>
              <a:gd name="T70" fmla="*/ 2147483647 w 816"/>
              <a:gd name="T71" fmla="*/ 2147483647 h 280"/>
              <a:gd name="T72" fmla="*/ 2147483647 w 816"/>
              <a:gd name="T73" fmla="*/ 2147483647 h 280"/>
              <a:gd name="T74" fmla="*/ 2147483647 w 816"/>
              <a:gd name="T75" fmla="*/ 2147483647 h 280"/>
              <a:gd name="T76" fmla="*/ 2147483647 w 816"/>
              <a:gd name="T77" fmla="*/ 2147483647 h 280"/>
              <a:gd name="T78" fmla="*/ 2147483647 w 816"/>
              <a:gd name="T79" fmla="*/ 2147483647 h 280"/>
              <a:gd name="T80" fmla="*/ 2147483647 w 816"/>
              <a:gd name="T81" fmla="*/ 2147483647 h 280"/>
              <a:gd name="T82" fmla="*/ 2147483647 w 816"/>
              <a:gd name="T83" fmla="*/ 2147483647 h 280"/>
              <a:gd name="T84" fmla="*/ 2147483647 w 816"/>
              <a:gd name="T85" fmla="*/ 2147483647 h 280"/>
              <a:gd name="T86" fmla="*/ 2147483647 w 816"/>
              <a:gd name="T87" fmla="*/ 2147483647 h 280"/>
              <a:gd name="T88" fmla="*/ 2147483647 w 816"/>
              <a:gd name="T89" fmla="*/ 2147483647 h 280"/>
              <a:gd name="T90" fmla="*/ 2147483647 w 816"/>
              <a:gd name="T91" fmla="*/ 2147483647 h 280"/>
              <a:gd name="T92" fmla="*/ 2147483647 w 816"/>
              <a:gd name="T93" fmla="*/ 2147483647 h 280"/>
              <a:gd name="T94" fmla="*/ 2147483647 w 816"/>
              <a:gd name="T95" fmla="*/ 2147483647 h 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16" h="280">
                <a:moveTo>
                  <a:pt x="140" y="266"/>
                </a:moveTo>
                <a:lnTo>
                  <a:pt x="107" y="271"/>
                </a:lnTo>
                <a:lnTo>
                  <a:pt x="107" y="275"/>
                </a:lnTo>
                <a:lnTo>
                  <a:pt x="140" y="273"/>
                </a:lnTo>
                <a:lnTo>
                  <a:pt x="140" y="266"/>
                </a:lnTo>
                <a:moveTo>
                  <a:pt x="206" y="259"/>
                </a:moveTo>
                <a:lnTo>
                  <a:pt x="173" y="264"/>
                </a:lnTo>
                <a:lnTo>
                  <a:pt x="173" y="268"/>
                </a:lnTo>
                <a:lnTo>
                  <a:pt x="206" y="266"/>
                </a:lnTo>
                <a:lnTo>
                  <a:pt x="206" y="259"/>
                </a:lnTo>
                <a:moveTo>
                  <a:pt x="57" y="254"/>
                </a:moveTo>
                <a:lnTo>
                  <a:pt x="52" y="256"/>
                </a:lnTo>
                <a:lnTo>
                  <a:pt x="62" y="280"/>
                </a:lnTo>
                <a:lnTo>
                  <a:pt x="73" y="278"/>
                </a:lnTo>
                <a:lnTo>
                  <a:pt x="73" y="273"/>
                </a:lnTo>
                <a:lnTo>
                  <a:pt x="66" y="273"/>
                </a:lnTo>
                <a:lnTo>
                  <a:pt x="57" y="254"/>
                </a:lnTo>
                <a:moveTo>
                  <a:pt x="273" y="254"/>
                </a:moveTo>
                <a:lnTo>
                  <a:pt x="239" y="256"/>
                </a:lnTo>
                <a:lnTo>
                  <a:pt x="239" y="261"/>
                </a:lnTo>
                <a:lnTo>
                  <a:pt x="273" y="259"/>
                </a:lnTo>
                <a:lnTo>
                  <a:pt x="273" y="254"/>
                </a:lnTo>
                <a:moveTo>
                  <a:pt x="339" y="247"/>
                </a:moveTo>
                <a:lnTo>
                  <a:pt x="306" y="249"/>
                </a:lnTo>
                <a:lnTo>
                  <a:pt x="306" y="254"/>
                </a:lnTo>
                <a:lnTo>
                  <a:pt x="339" y="252"/>
                </a:lnTo>
                <a:lnTo>
                  <a:pt x="339" y="247"/>
                </a:lnTo>
                <a:moveTo>
                  <a:pt x="405" y="240"/>
                </a:moveTo>
                <a:lnTo>
                  <a:pt x="372" y="242"/>
                </a:lnTo>
                <a:lnTo>
                  <a:pt x="372" y="249"/>
                </a:lnTo>
                <a:lnTo>
                  <a:pt x="405" y="245"/>
                </a:lnTo>
                <a:lnTo>
                  <a:pt x="405" y="240"/>
                </a:lnTo>
                <a:moveTo>
                  <a:pt x="472" y="233"/>
                </a:moveTo>
                <a:lnTo>
                  <a:pt x="439" y="237"/>
                </a:lnTo>
                <a:lnTo>
                  <a:pt x="439" y="242"/>
                </a:lnTo>
                <a:lnTo>
                  <a:pt x="472" y="237"/>
                </a:lnTo>
                <a:lnTo>
                  <a:pt x="472" y="233"/>
                </a:lnTo>
                <a:moveTo>
                  <a:pt x="538" y="226"/>
                </a:moveTo>
                <a:lnTo>
                  <a:pt x="505" y="230"/>
                </a:lnTo>
                <a:lnTo>
                  <a:pt x="505" y="235"/>
                </a:lnTo>
                <a:lnTo>
                  <a:pt x="541" y="230"/>
                </a:lnTo>
                <a:lnTo>
                  <a:pt x="538" y="226"/>
                </a:lnTo>
                <a:moveTo>
                  <a:pt x="605" y="218"/>
                </a:moveTo>
                <a:lnTo>
                  <a:pt x="571" y="223"/>
                </a:lnTo>
                <a:lnTo>
                  <a:pt x="574" y="228"/>
                </a:lnTo>
                <a:lnTo>
                  <a:pt x="607" y="226"/>
                </a:lnTo>
                <a:lnTo>
                  <a:pt x="605" y="218"/>
                </a:lnTo>
                <a:moveTo>
                  <a:pt x="671" y="214"/>
                </a:moveTo>
                <a:lnTo>
                  <a:pt x="638" y="216"/>
                </a:lnTo>
                <a:lnTo>
                  <a:pt x="640" y="221"/>
                </a:lnTo>
                <a:lnTo>
                  <a:pt x="673" y="218"/>
                </a:lnTo>
                <a:lnTo>
                  <a:pt x="671" y="214"/>
                </a:lnTo>
                <a:moveTo>
                  <a:pt x="31" y="192"/>
                </a:moveTo>
                <a:lnTo>
                  <a:pt x="26" y="195"/>
                </a:lnTo>
                <a:lnTo>
                  <a:pt x="38" y="226"/>
                </a:lnTo>
                <a:lnTo>
                  <a:pt x="43" y="223"/>
                </a:lnTo>
                <a:lnTo>
                  <a:pt x="31" y="192"/>
                </a:lnTo>
                <a:moveTo>
                  <a:pt x="721" y="185"/>
                </a:moveTo>
                <a:lnTo>
                  <a:pt x="711" y="209"/>
                </a:lnTo>
                <a:lnTo>
                  <a:pt x="707" y="209"/>
                </a:lnTo>
                <a:lnTo>
                  <a:pt x="707" y="214"/>
                </a:lnTo>
                <a:lnTo>
                  <a:pt x="714" y="214"/>
                </a:lnTo>
                <a:lnTo>
                  <a:pt x="726" y="188"/>
                </a:lnTo>
                <a:lnTo>
                  <a:pt x="721" y="185"/>
                </a:lnTo>
                <a:moveTo>
                  <a:pt x="5" y="131"/>
                </a:moveTo>
                <a:lnTo>
                  <a:pt x="0" y="133"/>
                </a:lnTo>
                <a:lnTo>
                  <a:pt x="12" y="164"/>
                </a:lnTo>
                <a:lnTo>
                  <a:pt x="16" y="161"/>
                </a:lnTo>
                <a:lnTo>
                  <a:pt x="5" y="131"/>
                </a:lnTo>
                <a:moveTo>
                  <a:pt x="752" y="126"/>
                </a:moveTo>
                <a:lnTo>
                  <a:pt x="737" y="157"/>
                </a:lnTo>
                <a:lnTo>
                  <a:pt x="742" y="159"/>
                </a:lnTo>
                <a:lnTo>
                  <a:pt x="756" y="128"/>
                </a:lnTo>
                <a:lnTo>
                  <a:pt x="752" y="126"/>
                </a:lnTo>
                <a:moveTo>
                  <a:pt x="64" y="119"/>
                </a:moveTo>
                <a:lnTo>
                  <a:pt x="31" y="123"/>
                </a:lnTo>
                <a:lnTo>
                  <a:pt x="31" y="128"/>
                </a:lnTo>
                <a:lnTo>
                  <a:pt x="64" y="123"/>
                </a:lnTo>
                <a:lnTo>
                  <a:pt x="64" y="119"/>
                </a:lnTo>
                <a:moveTo>
                  <a:pt x="130" y="107"/>
                </a:moveTo>
                <a:lnTo>
                  <a:pt x="97" y="114"/>
                </a:lnTo>
                <a:lnTo>
                  <a:pt x="97" y="119"/>
                </a:lnTo>
                <a:lnTo>
                  <a:pt x="130" y="114"/>
                </a:lnTo>
                <a:lnTo>
                  <a:pt x="130" y="107"/>
                </a:lnTo>
                <a:moveTo>
                  <a:pt x="194" y="97"/>
                </a:moveTo>
                <a:lnTo>
                  <a:pt x="163" y="102"/>
                </a:lnTo>
                <a:lnTo>
                  <a:pt x="163" y="107"/>
                </a:lnTo>
                <a:lnTo>
                  <a:pt x="197" y="102"/>
                </a:lnTo>
                <a:lnTo>
                  <a:pt x="194" y="97"/>
                </a:lnTo>
                <a:moveTo>
                  <a:pt x="261" y="86"/>
                </a:moveTo>
                <a:lnTo>
                  <a:pt x="228" y="93"/>
                </a:lnTo>
                <a:lnTo>
                  <a:pt x="230" y="97"/>
                </a:lnTo>
                <a:lnTo>
                  <a:pt x="263" y="93"/>
                </a:lnTo>
                <a:lnTo>
                  <a:pt x="261" y="86"/>
                </a:lnTo>
                <a:moveTo>
                  <a:pt x="327" y="76"/>
                </a:moveTo>
                <a:lnTo>
                  <a:pt x="294" y="81"/>
                </a:lnTo>
                <a:lnTo>
                  <a:pt x="296" y="86"/>
                </a:lnTo>
                <a:lnTo>
                  <a:pt x="330" y="81"/>
                </a:lnTo>
                <a:lnTo>
                  <a:pt x="327" y="76"/>
                </a:lnTo>
                <a:moveTo>
                  <a:pt x="780" y="67"/>
                </a:moveTo>
                <a:lnTo>
                  <a:pt x="766" y="95"/>
                </a:lnTo>
                <a:lnTo>
                  <a:pt x="771" y="97"/>
                </a:lnTo>
                <a:lnTo>
                  <a:pt x="785" y="69"/>
                </a:lnTo>
                <a:lnTo>
                  <a:pt x="780" y="67"/>
                </a:lnTo>
                <a:moveTo>
                  <a:pt x="394" y="64"/>
                </a:moveTo>
                <a:lnTo>
                  <a:pt x="360" y="71"/>
                </a:lnTo>
                <a:lnTo>
                  <a:pt x="360" y="76"/>
                </a:lnTo>
                <a:lnTo>
                  <a:pt x="394" y="71"/>
                </a:lnTo>
                <a:lnTo>
                  <a:pt x="394" y="64"/>
                </a:lnTo>
                <a:moveTo>
                  <a:pt x="460" y="55"/>
                </a:moveTo>
                <a:lnTo>
                  <a:pt x="427" y="59"/>
                </a:lnTo>
                <a:lnTo>
                  <a:pt x="427" y="64"/>
                </a:lnTo>
                <a:lnTo>
                  <a:pt x="460" y="59"/>
                </a:lnTo>
                <a:lnTo>
                  <a:pt x="460" y="55"/>
                </a:lnTo>
                <a:moveTo>
                  <a:pt x="526" y="43"/>
                </a:moveTo>
                <a:lnTo>
                  <a:pt x="493" y="50"/>
                </a:lnTo>
                <a:lnTo>
                  <a:pt x="493" y="55"/>
                </a:lnTo>
                <a:lnTo>
                  <a:pt x="526" y="50"/>
                </a:lnTo>
                <a:lnTo>
                  <a:pt x="526" y="43"/>
                </a:lnTo>
                <a:moveTo>
                  <a:pt x="593" y="33"/>
                </a:moveTo>
                <a:lnTo>
                  <a:pt x="560" y="38"/>
                </a:lnTo>
                <a:lnTo>
                  <a:pt x="560" y="43"/>
                </a:lnTo>
                <a:lnTo>
                  <a:pt x="593" y="38"/>
                </a:lnTo>
                <a:lnTo>
                  <a:pt x="593" y="33"/>
                </a:lnTo>
                <a:moveTo>
                  <a:pt x="659" y="21"/>
                </a:moveTo>
                <a:lnTo>
                  <a:pt x="626" y="26"/>
                </a:lnTo>
                <a:lnTo>
                  <a:pt x="626" y="33"/>
                </a:lnTo>
                <a:lnTo>
                  <a:pt x="659" y="26"/>
                </a:lnTo>
                <a:lnTo>
                  <a:pt x="659" y="21"/>
                </a:lnTo>
                <a:moveTo>
                  <a:pt x="723" y="12"/>
                </a:moveTo>
                <a:lnTo>
                  <a:pt x="690" y="17"/>
                </a:lnTo>
                <a:lnTo>
                  <a:pt x="692" y="21"/>
                </a:lnTo>
                <a:lnTo>
                  <a:pt x="726" y="17"/>
                </a:lnTo>
                <a:lnTo>
                  <a:pt x="723" y="12"/>
                </a:lnTo>
                <a:moveTo>
                  <a:pt x="809" y="5"/>
                </a:moveTo>
                <a:lnTo>
                  <a:pt x="794" y="36"/>
                </a:lnTo>
                <a:lnTo>
                  <a:pt x="799" y="38"/>
                </a:lnTo>
                <a:lnTo>
                  <a:pt x="816" y="7"/>
                </a:lnTo>
                <a:lnTo>
                  <a:pt x="809" y="5"/>
                </a:lnTo>
                <a:moveTo>
                  <a:pt x="790" y="0"/>
                </a:moveTo>
                <a:lnTo>
                  <a:pt x="756" y="5"/>
                </a:lnTo>
                <a:lnTo>
                  <a:pt x="759" y="12"/>
                </a:lnTo>
                <a:lnTo>
                  <a:pt x="792" y="5"/>
                </a:lnTo>
                <a:lnTo>
                  <a:pt x="79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mbria"/>
            </a:endParaRPr>
          </a:p>
        </p:txBody>
      </p:sp>
      <p:sp>
        <p:nvSpPr>
          <p:cNvPr id="22" name="Freeform 103">
            <a:extLst>
              <a:ext uri="{FF2B5EF4-FFF2-40B4-BE49-F238E27FC236}">
                <a16:creationId xmlns:a16="http://schemas.microsoft.com/office/drawing/2014/main" id="{360B6D29-CCDD-4705-AEB1-517A0DD6A6FF}"/>
              </a:ext>
            </a:extLst>
          </p:cNvPr>
          <p:cNvSpPr>
            <a:spLocks noEditPoints="1"/>
          </p:cNvSpPr>
          <p:nvPr/>
        </p:nvSpPr>
        <p:spPr bwMode="auto">
          <a:xfrm>
            <a:off x="5458100" y="5484809"/>
            <a:ext cx="2745250" cy="195727"/>
          </a:xfrm>
          <a:custGeom>
            <a:avLst/>
            <a:gdLst>
              <a:gd name="T0" fmla="*/ 41 w 446"/>
              <a:gd name="T1" fmla="*/ 76 h 83"/>
              <a:gd name="T2" fmla="*/ 76 w 446"/>
              <a:gd name="T3" fmla="*/ 81 h 83"/>
              <a:gd name="T4" fmla="*/ 147 w 446"/>
              <a:gd name="T5" fmla="*/ 74 h 83"/>
              <a:gd name="T6" fmla="*/ 112 w 446"/>
              <a:gd name="T7" fmla="*/ 81 h 83"/>
              <a:gd name="T8" fmla="*/ 147 w 446"/>
              <a:gd name="T9" fmla="*/ 74 h 83"/>
              <a:gd name="T10" fmla="*/ 0 w 446"/>
              <a:gd name="T11" fmla="*/ 79 h 83"/>
              <a:gd name="T12" fmla="*/ 7 w 446"/>
              <a:gd name="T13" fmla="*/ 83 h 83"/>
              <a:gd name="T14" fmla="*/ 31 w 446"/>
              <a:gd name="T15" fmla="*/ 79 h 83"/>
              <a:gd name="T16" fmla="*/ 216 w 446"/>
              <a:gd name="T17" fmla="*/ 72 h 83"/>
              <a:gd name="T18" fmla="*/ 180 w 446"/>
              <a:gd name="T19" fmla="*/ 79 h 83"/>
              <a:gd name="T20" fmla="*/ 216 w 446"/>
              <a:gd name="T21" fmla="*/ 72 h 83"/>
              <a:gd name="T22" fmla="*/ 252 w 446"/>
              <a:gd name="T23" fmla="*/ 69 h 83"/>
              <a:gd name="T24" fmla="*/ 285 w 446"/>
              <a:gd name="T25" fmla="*/ 74 h 83"/>
              <a:gd name="T26" fmla="*/ 356 w 446"/>
              <a:gd name="T27" fmla="*/ 67 h 83"/>
              <a:gd name="T28" fmla="*/ 320 w 446"/>
              <a:gd name="T29" fmla="*/ 74 h 83"/>
              <a:gd name="T30" fmla="*/ 356 w 446"/>
              <a:gd name="T31" fmla="*/ 67 h 83"/>
              <a:gd name="T32" fmla="*/ 418 w 446"/>
              <a:gd name="T33" fmla="*/ 64 h 83"/>
              <a:gd name="T34" fmla="*/ 389 w 446"/>
              <a:gd name="T35" fmla="*/ 72 h 83"/>
              <a:gd name="T36" fmla="*/ 425 w 446"/>
              <a:gd name="T37" fmla="*/ 64 h 83"/>
              <a:gd name="T38" fmla="*/ 100 w 446"/>
              <a:gd name="T39" fmla="*/ 62 h 83"/>
              <a:gd name="T40" fmla="*/ 67 w 446"/>
              <a:gd name="T41" fmla="*/ 72 h 83"/>
              <a:gd name="T42" fmla="*/ 100 w 446"/>
              <a:gd name="T43" fmla="*/ 62 h 83"/>
              <a:gd name="T44" fmla="*/ 133 w 446"/>
              <a:gd name="T45" fmla="*/ 55 h 83"/>
              <a:gd name="T46" fmla="*/ 169 w 446"/>
              <a:gd name="T47" fmla="*/ 55 h 83"/>
              <a:gd name="T48" fmla="*/ 235 w 446"/>
              <a:gd name="T49" fmla="*/ 38 h 83"/>
              <a:gd name="T50" fmla="*/ 202 w 446"/>
              <a:gd name="T51" fmla="*/ 48 h 83"/>
              <a:gd name="T52" fmla="*/ 235 w 446"/>
              <a:gd name="T53" fmla="*/ 38 h 83"/>
              <a:gd name="T54" fmla="*/ 437 w 446"/>
              <a:gd name="T55" fmla="*/ 31 h 83"/>
              <a:gd name="T56" fmla="*/ 437 w 446"/>
              <a:gd name="T57" fmla="*/ 31 h 83"/>
              <a:gd name="T58" fmla="*/ 271 w 446"/>
              <a:gd name="T59" fmla="*/ 31 h 83"/>
              <a:gd name="T60" fmla="*/ 306 w 446"/>
              <a:gd name="T61" fmla="*/ 31 h 83"/>
              <a:gd name="T62" fmla="*/ 373 w 446"/>
              <a:gd name="T63" fmla="*/ 12 h 83"/>
              <a:gd name="T64" fmla="*/ 339 w 446"/>
              <a:gd name="T65" fmla="*/ 24 h 83"/>
              <a:gd name="T66" fmla="*/ 373 w 446"/>
              <a:gd name="T67" fmla="*/ 12 h 83"/>
              <a:gd name="T68" fmla="*/ 408 w 446"/>
              <a:gd name="T69" fmla="*/ 8 h 83"/>
              <a:gd name="T70" fmla="*/ 439 w 446"/>
              <a:gd name="T71" fmla="*/ 8 h 83"/>
              <a:gd name="T72" fmla="*/ 437 w 446"/>
              <a:gd name="T73" fmla="*/ 3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6" h="83">
                <a:moveTo>
                  <a:pt x="76" y="76"/>
                </a:moveTo>
                <a:lnTo>
                  <a:pt x="41" y="76"/>
                </a:lnTo>
                <a:lnTo>
                  <a:pt x="43" y="83"/>
                </a:lnTo>
                <a:lnTo>
                  <a:pt x="76" y="81"/>
                </a:lnTo>
                <a:lnTo>
                  <a:pt x="76" y="76"/>
                </a:lnTo>
                <a:close/>
                <a:moveTo>
                  <a:pt x="147" y="74"/>
                </a:moveTo>
                <a:lnTo>
                  <a:pt x="112" y="74"/>
                </a:lnTo>
                <a:lnTo>
                  <a:pt x="112" y="81"/>
                </a:lnTo>
                <a:lnTo>
                  <a:pt x="147" y="79"/>
                </a:lnTo>
                <a:lnTo>
                  <a:pt x="147" y="74"/>
                </a:lnTo>
                <a:close/>
                <a:moveTo>
                  <a:pt x="31" y="74"/>
                </a:moveTo>
                <a:lnTo>
                  <a:pt x="0" y="79"/>
                </a:lnTo>
                <a:lnTo>
                  <a:pt x="3" y="83"/>
                </a:lnTo>
                <a:lnTo>
                  <a:pt x="7" y="83"/>
                </a:lnTo>
                <a:lnTo>
                  <a:pt x="7" y="83"/>
                </a:lnTo>
                <a:lnTo>
                  <a:pt x="31" y="79"/>
                </a:lnTo>
                <a:lnTo>
                  <a:pt x="31" y="74"/>
                </a:lnTo>
                <a:close/>
                <a:moveTo>
                  <a:pt x="216" y="72"/>
                </a:moveTo>
                <a:lnTo>
                  <a:pt x="180" y="72"/>
                </a:lnTo>
                <a:lnTo>
                  <a:pt x="180" y="79"/>
                </a:lnTo>
                <a:lnTo>
                  <a:pt x="216" y="76"/>
                </a:lnTo>
                <a:lnTo>
                  <a:pt x="216" y="72"/>
                </a:lnTo>
                <a:close/>
                <a:moveTo>
                  <a:pt x="285" y="69"/>
                </a:moveTo>
                <a:lnTo>
                  <a:pt x="252" y="69"/>
                </a:lnTo>
                <a:lnTo>
                  <a:pt x="252" y="76"/>
                </a:lnTo>
                <a:lnTo>
                  <a:pt x="285" y="74"/>
                </a:lnTo>
                <a:lnTo>
                  <a:pt x="285" y="69"/>
                </a:lnTo>
                <a:close/>
                <a:moveTo>
                  <a:pt x="356" y="67"/>
                </a:moveTo>
                <a:lnTo>
                  <a:pt x="320" y="67"/>
                </a:lnTo>
                <a:lnTo>
                  <a:pt x="320" y="74"/>
                </a:lnTo>
                <a:lnTo>
                  <a:pt x="356" y="72"/>
                </a:lnTo>
                <a:lnTo>
                  <a:pt x="356" y="67"/>
                </a:lnTo>
                <a:close/>
                <a:moveTo>
                  <a:pt x="420" y="62"/>
                </a:moveTo>
                <a:lnTo>
                  <a:pt x="418" y="64"/>
                </a:lnTo>
                <a:lnTo>
                  <a:pt x="389" y="64"/>
                </a:lnTo>
                <a:lnTo>
                  <a:pt x="389" y="72"/>
                </a:lnTo>
                <a:lnTo>
                  <a:pt x="422" y="69"/>
                </a:lnTo>
                <a:lnTo>
                  <a:pt x="425" y="64"/>
                </a:lnTo>
                <a:lnTo>
                  <a:pt x="420" y="62"/>
                </a:lnTo>
                <a:close/>
                <a:moveTo>
                  <a:pt x="100" y="62"/>
                </a:moveTo>
                <a:lnTo>
                  <a:pt x="64" y="67"/>
                </a:lnTo>
                <a:lnTo>
                  <a:pt x="67" y="72"/>
                </a:lnTo>
                <a:lnTo>
                  <a:pt x="100" y="67"/>
                </a:lnTo>
                <a:lnTo>
                  <a:pt x="100" y="62"/>
                </a:lnTo>
                <a:close/>
                <a:moveTo>
                  <a:pt x="169" y="50"/>
                </a:moveTo>
                <a:lnTo>
                  <a:pt x="133" y="55"/>
                </a:lnTo>
                <a:lnTo>
                  <a:pt x="133" y="60"/>
                </a:lnTo>
                <a:lnTo>
                  <a:pt x="169" y="55"/>
                </a:lnTo>
                <a:lnTo>
                  <a:pt x="169" y="50"/>
                </a:lnTo>
                <a:close/>
                <a:moveTo>
                  <a:pt x="235" y="38"/>
                </a:moveTo>
                <a:lnTo>
                  <a:pt x="202" y="43"/>
                </a:lnTo>
                <a:lnTo>
                  <a:pt x="202" y="48"/>
                </a:lnTo>
                <a:lnTo>
                  <a:pt x="237" y="43"/>
                </a:lnTo>
                <a:lnTo>
                  <a:pt x="235" y="38"/>
                </a:lnTo>
                <a:close/>
                <a:moveTo>
                  <a:pt x="437" y="31"/>
                </a:moveTo>
                <a:lnTo>
                  <a:pt x="437" y="31"/>
                </a:lnTo>
                <a:lnTo>
                  <a:pt x="437" y="31"/>
                </a:lnTo>
                <a:lnTo>
                  <a:pt x="437" y="31"/>
                </a:lnTo>
                <a:close/>
                <a:moveTo>
                  <a:pt x="304" y="24"/>
                </a:moveTo>
                <a:lnTo>
                  <a:pt x="271" y="31"/>
                </a:lnTo>
                <a:lnTo>
                  <a:pt x="271" y="36"/>
                </a:lnTo>
                <a:lnTo>
                  <a:pt x="306" y="31"/>
                </a:lnTo>
                <a:lnTo>
                  <a:pt x="304" y="24"/>
                </a:lnTo>
                <a:close/>
                <a:moveTo>
                  <a:pt x="373" y="12"/>
                </a:moveTo>
                <a:lnTo>
                  <a:pt x="339" y="19"/>
                </a:lnTo>
                <a:lnTo>
                  <a:pt x="339" y="24"/>
                </a:lnTo>
                <a:lnTo>
                  <a:pt x="375" y="19"/>
                </a:lnTo>
                <a:lnTo>
                  <a:pt x="373" y="12"/>
                </a:lnTo>
                <a:close/>
                <a:moveTo>
                  <a:pt x="446" y="0"/>
                </a:moveTo>
                <a:lnTo>
                  <a:pt x="408" y="8"/>
                </a:lnTo>
                <a:lnTo>
                  <a:pt x="408" y="12"/>
                </a:lnTo>
                <a:lnTo>
                  <a:pt x="439" y="8"/>
                </a:lnTo>
                <a:lnTo>
                  <a:pt x="432" y="29"/>
                </a:lnTo>
                <a:lnTo>
                  <a:pt x="437" y="31"/>
                </a:lnTo>
                <a:lnTo>
                  <a:pt x="446" y="0"/>
                </a:lnTo>
                <a:close/>
              </a:path>
            </a:pathLst>
          </a:custGeom>
          <a:solidFill>
            <a:srgbClr val="FE9E0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23" name="Freeform 104">
            <a:extLst>
              <a:ext uri="{FF2B5EF4-FFF2-40B4-BE49-F238E27FC236}">
                <a16:creationId xmlns:a16="http://schemas.microsoft.com/office/drawing/2014/main" id="{B8BBE2DB-971C-4312-9ECD-BD50405AA82C}"/>
              </a:ext>
            </a:extLst>
          </p:cNvPr>
          <p:cNvSpPr>
            <a:spLocks noEditPoints="1"/>
          </p:cNvSpPr>
          <p:nvPr/>
        </p:nvSpPr>
        <p:spPr bwMode="auto">
          <a:xfrm>
            <a:off x="5458100" y="5484809"/>
            <a:ext cx="2745250" cy="195727"/>
          </a:xfrm>
          <a:custGeom>
            <a:avLst/>
            <a:gdLst>
              <a:gd name="T0" fmla="*/ 2147483647 w 446"/>
              <a:gd name="T1" fmla="*/ 2147483647 h 83"/>
              <a:gd name="T2" fmla="*/ 2147483647 w 446"/>
              <a:gd name="T3" fmla="*/ 2147483647 h 83"/>
              <a:gd name="T4" fmla="*/ 2147483647 w 446"/>
              <a:gd name="T5" fmla="*/ 2147483647 h 83"/>
              <a:gd name="T6" fmla="*/ 2147483647 w 446"/>
              <a:gd name="T7" fmla="*/ 2147483647 h 83"/>
              <a:gd name="T8" fmla="*/ 2147483647 w 446"/>
              <a:gd name="T9" fmla="*/ 2147483647 h 83"/>
              <a:gd name="T10" fmla="*/ 0 w 446"/>
              <a:gd name="T11" fmla="*/ 2147483647 h 83"/>
              <a:gd name="T12" fmla="*/ 2147483647 w 446"/>
              <a:gd name="T13" fmla="*/ 2147483647 h 83"/>
              <a:gd name="T14" fmla="*/ 2147483647 w 446"/>
              <a:gd name="T15" fmla="*/ 2147483647 h 83"/>
              <a:gd name="T16" fmla="*/ 2147483647 w 446"/>
              <a:gd name="T17" fmla="*/ 2147483647 h 83"/>
              <a:gd name="T18" fmla="*/ 2147483647 w 446"/>
              <a:gd name="T19" fmla="*/ 2147483647 h 83"/>
              <a:gd name="T20" fmla="*/ 2147483647 w 446"/>
              <a:gd name="T21" fmla="*/ 2147483647 h 83"/>
              <a:gd name="T22" fmla="*/ 2147483647 w 446"/>
              <a:gd name="T23" fmla="*/ 2147483647 h 83"/>
              <a:gd name="T24" fmla="*/ 2147483647 w 446"/>
              <a:gd name="T25" fmla="*/ 2147483647 h 83"/>
              <a:gd name="T26" fmla="*/ 2147483647 w 446"/>
              <a:gd name="T27" fmla="*/ 2147483647 h 83"/>
              <a:gd name="T28" fmla="*/ 2147483647 w 446"/>
              <a:gd name="T29" fmla="*/ 2147483647 h 83"/>
              <a:gd name="T30" fmla="*/ 2147483647 w 446"/>
              <a:gd name="T31" fmla="*/ 2147483647 h 83"/>
              <a:gd name="T32" fmla="*/ 2147483647 w 446"/>
              <a:gd name="T33" fmla="*/ 2147483647 h 83"/>
              <a:gd name="T34" fmla="*/ 2147483647 w 446"/>
              <a:gd name="T35" fmla="*/ 2147483647 h 83"/>
              <a:gd name="T36" fmla="*/ 2147483647 w 446"/>
              <a:gd name="T37" fmla="*/ 2147483647 h 83"/>
              <a:gd name="T38" fmla="*/ 2147483647 w 446"/>
              <a:gd name="T39" fmla="*/ 2147483647 h 83"/>
              <a:gd name="T40" fmla="*/ 2147483647 w 446"/>
              <a:gd name="T41" fmla="*/ 2147483647 h 83"/>
              <a:gd name="T42" fmla="*/ 2147483647 w 446"/>
              <a:gd name="T43" fmla="*/ 2147483647 h 83"/>
              <a:gd name="T44" fmla="*/ 2147483647 w 446"/>
              <a:gd name="T45" fmla="*/ 2147483647 h 83"/>
              <a:gd name="T46" fmla="*/ 2147483647 w 446"/>
              <a:gd name="T47" fmla="*/ 2147483647 h 83"/>
              <a:gd name="T48" fmla="*/ 2147483647 w 446"/>
              <a:gd name="T49" fmla="*/ 2147483647 h 83"/>
              <a:gd name="T50" fmla="*/ 2147483647 w 446"/>
              <a:gd name="T51" fmla="*/ 2147483647 h 83"/>
              <a:gd name="T52" fmla="*/ 2147483647 w 446"/>
              <a:gd name="T53" fmla="*/ 2147483647 h 83"/>
              <a:gd name="T54" fmla="*/ 2147483647 w 446"/>
              <a:gd name="T55" fmla="*/ 2147483647 h 83"/>
              <a:gd name="T56" fmla="*/ 2147483647 w 446"/>
              <a:gd name="T57" fmla="*/ 2147483647 h 83"/>
              <a:gd name="T58" fmla="*/ 2147483647 w 446"/>
              <a:gd name="T59" fmla="*/ 2147483647 h 83"/>
              <a:gd name="T60" fmla="*/ 2147483647 w 446"/>
              <a:gd name="T61" fmla="*/ 2147483647 h 83"/>
              <a:gd name="T62" fmla="*/ 2147483647 w 446"/>
              <a:gd name="T63" fmla="*/ 2147483647 h 83"/>
              <a:gd name="T64" fmla="*/ 2147483647 w 446"/>
              <a:gd name="T65" fmla="*/ 2147483647 h 83"/>
              <a:gd name="T66" fmla="*/ 2147483647 w 446"/>
              <a:gd name="T67" fmla="*/ 2147483647 h 83"/>
              <a:gd name="T68" fmla="*/ 2147483647 w 446"/>
              <a:gd name="T69" fmla="*/ 2147483647 h 83"/>
              <a:gd name="T70" fmla="*/ 2147483647 w 446"/>
              <a:gd name="T71" fmla="*/ 2147483647 h 83"/>
              <a:gd name="T72" fmla="*/ 2147483647 w 446"/>
              <a:gd name="T73" fmla="*/ 2147483647 h 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46" h="83">
                <a:moveTo>
                  <a:pt x="76" y="76"/>
                </a:moveTo>
                <a:lnTo>
                  <a:pt x="41" y="76"/>
                </a:lnTo>
                <a:lnTo>
                  <a:pt x="43" y="83"/>
                </a:lnTo>
                <a:lnTo>
                  <a:pt x="76" y="81"/>
                </a:lnTo>
                <a:lnTo>
                  <a:pt x="76" y="76"/>
                </a:lnTo>
                <a:moveTo>
                  <a:pt x="147" y="74"/>
                </a:moveTo>
                <a:lnTo>
                  <a:pt x="112" y="74"/>
                </a:lnTo>
                <a:lnTo>
                  <a:pt x="112" y="81"/>
                </a:lnTo>
                <a:lnTo>
                  <a:pt x="147" y="79"/>
                </a:lnTo>
                <a:lnTo>
                  <a:pt x="147" y="74"/>
                </a:lnTo>
                <a:moveTo>
                  <a:pt x="31" y="74"/>
                </a:moveTo>
                <a:lnTo>
                  <a:pt x="0" y="79"/>
                </a:lnTo>
                <a:lnTo>
                  <a:pt x="3" y="83"/>
                </a:lnTo>
                <a:lnTo>
                  <a:pt x="7" y="83"/>
                </a:lnTo>
                <a:lnTo>
                  <a:pt x="31" y="79"/>
                </a:lnTo>
                <a:lnTo>
                  <a:pt x="31" y="74"/>
                </a:lnTo>
                <a:moveTo>
                  <a:pt x="216" y="72"/>
                </a:moveTo>
                <a:lnTo>
                  <a:pt x="180" y="72"/>
                </a:lnTo>
                <a:lnTo>
                  <a:pt x="180" y="79"/>
                </a:lnTo>
                <a:lnTo>
                  <a:pt x="216" y="76"/>
                </a:lnTo>
                <a:lnTo>
                  <a:pt x="216" y="72"/>
                </a:lnTo>
                <a:moveTo>
                  <a:pt x="285" y="69"/>
                </a:moveTo>
                <a:lnTo>
                  <a:pt x="252" y="69"/>
                </a:lnTo>
                <a:lnTo>
                  <a:pt x="252" y="76"/>
                </a:lnTo>
                <a:lnTo>
                  <a:pt x="285" y="74"/>
                </a:lnTo>
                <a:lnTo>
                  <a:pt x="285" y="69"/>
                </a:lnTo>
                <a:moveTo>
                  <a:pt x="356" y="67"/>
                </a:moveTo>
                <a:lnTo>
                  <a:pt x="320" y="67"/>
                </a:lnTo>
                <a:lnTo>
                  <a:pt x="320" y="74"/>
                </a:lnTo>
                <a:lnTo>
                  <a:pt x="356" y="72"/>
                </a:lnTo>
                <a:lnTo>
                  <a:pt x="356" y="67"/>
                </a:lnTo>
                <a:moveTo>
                  <a:pt x="420" y="62"/>
                </a:moveTo>
                <a:lnTo>
                  <a:pt x="418" y="64"/>
                </a:lnTo>
                <a:lnTo>
                  <a:pt x="389" y="64"/>
                </a:lnTo>
                <a:lnTo>
                  <a:pt x="389" y="72"/>
                </a:lnTo>
                <a:lnTo>
                  <a:pt x="422" y="69"/>
                </a:lnTo>
                <a:lnTo>
                  <a:pt x="425" y="64"/>
                </a:lnTo>
                <a:lnTo>
                  <a:pt x="420" y="62"/>
                </a:lnTo>
                <a:moveTo>
                  <a:pt x="100" y="62"/>
                </a:moveTo>
                <a:lnTo>
                  <a:pt x="64" y="67"/>
                </a:lnTo>
                <a:lnTo>
                  <a:pt x="67" y="72"/>
                </a:lnTo>
                <a:lnTo>
                  <a:pt x="100" y="67"/>
                </a:lnTo>
                <a:lnTo>
                  <a:pt x="100" y="62"/>
                </a:lnTo>
                <a:moveTo>
                  <a:pt x="169" y="50"/>
                </a:moveTo>
                <a:lnTo>
                  <a:pt x="133" y="55"/>
                </a:lnTo>
                <a:lnTo>
                  <a:pt x="133" y="60"/>
                </a:lnTo>
                <a:lnTo>
                  <a:pt x="169" y="55"/>
                </a:lnTo>
                <a:lnTo>
                  <a:pt x="169" y="50"/>
                </a:lnTo>
                <a:moveTo>
                  <a:pt x="235" y="38"/>
                </a:moveTo>
                <a:lnTo>
                  <a:pt x="202" y="43"/>
                </a:lnTo>
                <a:lnTo>
                  <a:pt x="202" y="48"/>
                </a:lnTo>
                <a:lnTo>
                  <a:pt x="237" y="43"/>
                </a:lnTo>
                <a:lnTo>
                  <a:pt x="235" y="38"/>
                </a:lnTo>
                <a:moveTo>
                  <a:pt x="437" y="31"/>
                </a:moveTo>
                <a:lnTo>
                  <a:pt x="437" y="31"/>
                </a:lnTo>
                <a:moveTo>
                  <a:pt x="304" y="24"/>
                </a:moveTo>
                <a:lnTo>
                  <a:pt x="271" y="31"/>
                </a:lnTo>
                <a:lnTo>
                  <a:pt x="271" y="36"/>
                </a:lnTo>
                <a:lnTo>
                  <a:pt x="306" y="31"/>
                </a:lnTo>
                <a:lnTo>
                  <a:pt x="304" y="24"/>
                </a:lnTo>
                <a:moveTo>
                  <a:pt x="373" y="12"/>
                </a:moveTo>
                <a:lnTo>
                  <a:pt x="339" y="19"/>
                </a:lnTo>
                <a:lnTo>
                  <a:pt x="339" y="24"/>
                </a:lnTo>
                <a:lnTo>
                  <a:pt x="375" y="19"/>
                </a:lnTo>
                <a:lnTo>
                  <a:pt x="373" y="12"/>
                </a:lnTo>
                <a:moveTo>
                  <a:pt x="446" y="0"/>
                </a:moveTo>
                <a:lnTo>
                  <a:pt x="408" y="8"/>
                </a:lnTo>
                <a:lnTo>
                  <a:pt x="408" y="12"/>
                </a:lnTo>
                <a:lnTo>
                  <a:pt x="439" y="8"/>
                </a:lnTo>
                <a:lnTo>
                  <a:pt x="432" y="29"/>
                </a:lnTo>
                <a:lnTo>
                  <a:pt x="437" y="31"/>
                </a:lnTo>
                <a:lnTo>
                  <a:pt x="44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mbria"/>
            </a:endParaRP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64581CE3-C1BD-473B-BDA2-659C8883C930}"/>
              </a:ext>
            </a:extLst>
          </p:cNvPr>
          <p:cNvSpPr>
            <a:spLocks noEditPoints="1"/>
          </p:cNvSpPr>
          <p:nvPr/>
        </p:nvSpPr>
        <p:spPr bwMode="auto">
          <a:xfrm>
            <a:off x="1623166" y="1422751"/>
            <a:ext cx="9760374" cy="2853573"/>
          </a:xfrm>
          <a:custGeom>
            <a:avLst/>
            <a:gdLst>
              <a:gd name="T0" fmla="*/ 242 w 1587"/>
              <a:gd name="T1" fmla="*/ 1021 h 1025"/>
              <a:gd name="T2" fmla="*/ 290 w 1587"/>
              <a:gd name="T3" fmla="*/ 1016 h 1025"/>
              <a:gd name="T4" fmla="*/ 385 w 1587"/>
              <a:gd name="T5" fmla="*/ 999 h 1025"/>
              <a:gd name="T6" fmla="*/ 529 w 1587"/>
              <a:gd name="T7" fmla="*/ 985 h 1025"/>
              <a:gd name="T8" fmla="*/ 529 w 1587"/>
              <a:gd name="T9" fmla="*/ 985 h 1025"/>
              <a:gd name="T10" fmla="*/ 627 w 1587"/>
              <a:gd name="T11" fmla="*/ 983 h 1025"/>
              <a:gd name="T12" fmla="*/ 674 w 1587"/>
              <a:gd name="T13" fmla="*/ 978 h 1025"/>
              <a:gd name="T14" fmla="*/ 771 w 1587"/>
              <a:gd name="T15" fmla="*/ 961 h 1025"/>
              <a:gd name="T16" fmla="*/ 916 w 1587"/>
              <a:gd name="T17" fmla="*/ 947 h 1025"/>
              <a:gd name="T18" fmla="*/ 916 w 1587"/>
              <a:gd name="T19" fmla="*/ 947 h 1025"/>
              <a:gd name="T20" fmla="*/ 1013 w 1587"/>
              <a:gd name="T21" fmla="*/ 947 h 1025"/>
              <a:gd name="T22" fmla="*/ 169 w 1587"/>
              <a:gd name="T23" fmla="*/ 985 h 1025"/>
              <a:gd name="T24" fmla="*/ 1061 w 1587"/>
              <a:gd name="T25" fmla="*/ 935 h 1025"/>
              <a:gd name="T26" fmla="*/ 1203 w 1587"/>
              <a:gd name="T27" fmla="*/ 921 h 1025"/>
              <a:gd name="T28" fmla="*/ 1203 w 1587"/>
              <a:gd name="T29" fmla="*/ 921 h 1025"/>
              <a:gd name="T30" fmla="*/ 1300 w 1587"/>
              <a:gd name="T31" fmla="*/ 919 h 1025"/>
              <a:gd name="T32" fmla="*/ 1350 w 1587"/>
              <a:gd name="T33" fmla="*/ 914 h 1025"/>
              <a:gd name="T34" fmla="*/ 131 w 1587"/>
              <a:gd name="T35" fmla="*/ 845 h 1025"/>
              <a:gd name="T36" fmla="*/ 1442 w 1587"/>
              <a:gd name="T37" fmla="*/ 843 h 1025"/>
              <a:gd name="T38" fmla="*/ 1442 w 1587"/>
              <a:gd name="T39" fmla="*/ 843 h 1025"/>
              <a:gd name="T40" fmla="*/ 126 w 1587"/>
              <a:gd name="T41" fmla="*/ 798 h 1025"/>
              <a:gd name="T42" fmla="*/ 1459 w 1587"/>
              <a:gd name="T43" fmla="*/ 798 h 1025"/>
              <a:gd name="T44" fmla="*/ 79 w 1587"/>
              <a:gd name="T45" fmla="*/ 660 h 1025"/>
              <a:gd name="T46" fmla="*/ 1480 w 1587"/>
              <a:gd name="T47" fmla="*/ 653 h 1025"/>
              <a:gd name="T48" fmla="*/ 1480 w 1587"/>
              <a:gd name="T49" fmla="*/ 653 h 1025"/>
              <a:gd name="T50" fmla="*/ 74 w 1587"/>
              <a:gd name="T51" fmla="*/ 610 h 1025"/>
              <a:gd name="T52" fmla="*/ 1499 w 1587"/>
              <a:gd name="T53" fmla="*/ 608 h 1025"/>
              <a:gd name="T54" fmla="*/ 29 w 1587"/>
              <a:gd name="T55" fmla="*/ 472 h 1025"/>
              <a:gd name="T56" fmla="*/ 1521 w 1587"/>
              <a:gd name="T57" fmla="*/ 463 h 1025"/>
              <a:gd name="T58" fmla="*/ 1521 w 1587"/>
              <a:gd name="T59" fmla="*/ 463 h 1025"/>
              <a:gd name="T60" fmla="*/ 22 w 1587"/>
              <a:gd name="T61" fmla="*/ 425 h 1025"/>
              <a:gd name="T62" fmla="*/ 1540 w 1587"/>
              <a:gd name="T63" fmla="*/ 418 h 1025"/>
              <a:gd name="T64" fmla="*/ 0 w 1587"/>
              <a:gd name="T65" fmla="*/ 361 h 1025"/>
              <a:gd name="T66" fmla="*/ 124 w 1587"/>
              <a:gd name="T67" fmla="*/ 287 h 1025"/>
              <a:gd name="T68" fmla="*/ 124 w 1587"/>
              <a:gd name="T69" fmla="*/ 287 h 1025"/>
              <a:gd name="T70" fmla="*/ 1568 w 1587"/>
              <a:gd name="T71" fmla="*/ 275 h 1025"/>
              <a:gd name="T72" fmla="*/ 171 w 1587"/>
              <a:gd name="T73" fmla="*/ 268 h 1025"/>
              <a:gd name="T74" fmla="*/ 249 w 1587"/>
              <a:gd name="T75" fmla="*/ 211 h 1025"/>
              <a:gd name="T76" fmla="*/ 1580 w 1587"/>
              <a:gd name="T77" fmla="*/ 178 h 1025"/>
              <a:gd name="T78" fmla="*/ 1580 w 1587"/>
              <a:gd name="T79" fmla="*/ 178 h 1025"/>
              <a:gd name="T80" fmla="*/ 378 w 1587"/>
              <a:gd name="T81" fmla="*/ 142 h 1025"/>
              <a:gd name="T82" fmla="*/ 1587 w 1587"/>
              <a:gd name="T83" fmla="*/ 142 h 1025"/>
              <a:gd name="T84" fmla="*/ 1442 w 1587"/>
              <a:gd name="T85" fmla="*/ 121 h 1025"/>
              <a:gd name="T86" fmla="*/ 1348 w 1587"/>
              <a:gd name="T87" fmla="*/ 102 h 1025"/>
              <a:gd name="T88" fmla="*/ 1348 w 1587"/>
              <a:gd name="T89" fmla="*/ 102 h 1025"/>
              <a:gd name="T90" fmla="*/ 1300 w 1587"/>
              <a:gd name="T91" fmla="*/ 95 h 1025"/>
              <a:gd name="T92" fmla="*/ 420 w 1587"/>
              <a:gd name="T93" fmla="*/ 119 h 1025"/>
              <a:gd name="T94" fmla="*/ 1155 w 1587"/>
              <a:gd name="T95" fmla="*/ 83 h 1025"/>
              <a:gd name="T96" fmla="*/ 1061 w 1587"/>
              <a:gd name="T97" fmla="*/ 62 h 1025"/>
              <a:gd name="T98" fmla="*/ 1061 w 1587"/>
              <a:gd name="T99" fmla="*/ 62 h 1025"/>
              <a:gd name="T100" fmla="*/ 1013 w 1587"/>
              <a:gd name="T101" fmla="*/ 55 h 1025"/>
              <a:gd name="T102" fmla="*/ 503 w 1587"/>
              <a:gd name="T103" fmla="*/ 69 h 1025"/>
              <a:gd name="T104" fmla="*/ 866 w 1587"/>
              <a:gd name="T105" fmla="*/ 43 h 1025"/>
              <a:gd name="T106" fmla="*/ 771 w 1587"/>
              <a:gd name="T107" fmla="*/ 24 h 1025"/>
              <a:gd name="T108" fmla="*/ 771 w 1587"/>
              <a:gd name="T109" fmla="*/ 24 h 1025"/>
              <a:gd name="T110" fmla="*/ 724 w 1587"/>
              <a:gd name="T111" fmla="*/ 17 h 1025"/>
              <a:gd name="T112" fmla="*/ 586 w 1587"/>
              <a:gd name="T113" fmla="*/ 19 h 1025"/>
              <a:gd name="T114" fmla="*/ 603 w 1587"/>
              <a:gd name="T115" fmla="*/ 0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87" h="1025">
                <a:moveTo>
                  <a:pt x="240" y="1014"/>
                </a:moveTo>
                <a:lnTo>
                  <a:pt x="193" y="1018"/>
                </a:lnTo>
                <a:lnTo>
                  <a:pt x="193" y="1025"/>
                </a:lnTo>
                <a:lnTo>
                  <a:pt x="242" y="1021"/>
                </a:lnTo>
                <a:lnTo>
                  <a:pt x="240" y="1014"/>
                </a:lnTo>
                <a:close/>
                <a:moveTo>
                  <a:pt x="337" y="1004"/>
                </a:moveTo>
                <a:lnTo>
                  <a:pt x="290" y="1009"/>
                </a:lnTo>
                <a:lnTo>
                  <a:pt x="290" y="1016"/>
                </a:lnTo>
                <a:lnTo>
                  <a:pt x="337" y="1011"/>
                </a:lnTo>
                <a:lnTo>
                  <a:pt x="337" y="1004"/>
                </a:lnTo>
                <a:close/>
                <a:moveTo>
                  <a:pt x="434" y="995"/>
                </a:moveTo>
                <a:lnTo>
                  <a:pt x="385" y="999"/>
                </a:lnTo>
                <a:lnTo>
                  <a:pt x="387" y="1007"/>
                </a:lnTo>
                <a:lnTo>
                  <a:pt x="434" y="1002"/>
                </a:lnTo>
                <a:lnTo>
                  <a:pt x="434" y="995"/>
                </a:lnTo>
                <a:close/>
                <a:moveTo>
                  <a:pt x="529" y="985"/>
                </a:moveTo>
                <a:lnTo>
                  <a:pt x="482" y="990"/>
                </a:lnTo>
                <a:lnTo>
                  <a:pt x="482" y="997"/>
                </a:lnTo>
                <a:lnTo>
                  <a:pt x="532" y="992"/>
                </a:lnTo>
                <a:lnTo>
                  <a:pt x="529" y="985"/>
                </a:lnTo>
                <a:close/>
                <a:moveTo>
                  <a:pt x="627" y="976"/>
                </a:moveTo>
                <a:lnTo>
                  <a:pt x="579" y="980"/>
                </a:lnTo>
                <a:lnTo>
                  <a:pt x="579" y="988"/>
                </a:lnTo>
                <a:lnTo>
                  <a:pt x="627" y="983"/>
                </a:lnTo>
                <a:lnTo>
                  <a:pt x="627" y="976"/>
                </a:lnTo>
                <a:close/>
                <a:moveTo>
                  <a:pt x="721" y="966"/>
                </a:moveTo>
                <a:lnTo>
                  <a:pt x="674" y="971"/>
                </a:lnTo>
                <a:lnTo>
                  <a:pt x="674" y="978"/>
                </a:lnTo>
                <a:lnTo>
                  <a:pt x="724" y="976"/>
                </a:lnTo>
                <a:lnTo>
                  <a:pt x="721" y="966"/>
                </a:lnTo>
                <a:close/>
                <a:moveTo>
                  <a:pt x="819" y="957"/>
                </a:moveTo>
                <a:lnTo>
                  <a:pt x="771" y="961"/>
                </a:lnTo>
                <a:lnTo>
                  <a:pt x="771" y="971"/>
                </a:lnTo>
                <a:lnTo>
                  <a:pt x="819" y="966"/>
                </a:lnTo>
                <a:lnTo>
                  <a:pt x="819" y="957"/>
                </a:lnTo>
                <a:close/>
                <a:moveTo>
                  <a:pt x="916" y="947"/>
                </a:moveTo>
                <a:lnTo>
                  <a:pt x="866" y="952"/>
                </a:lnTo>
                <a:lnTo>
                  <a:pt x="868" y="961"/>
                </a:lnTo>
                <a:lnTo>
                  <a:pt x="916" y="957"/>
                </a:lnTo>
                <a:lnTo>
                  <a:pt x="916" y="947"/>
                </a:lnTo>
                <a:close/>
                <a:moveTo>
                  <a:pt x="1011" y="940"/>
                </a:moveTo>
                <a:lnTo>
                  <a:pt x="963" y="942"/>
                </a:lnTo>
                <a:lnTo>
                  <a:pt x="963" y="952"/>
                </a:lnTo>
                <a:lnTo>
                  <a:pt x="1013" y="947"/>
                </a:lnTo>
                <a:lnTo>
                  <a:pt x="1011" y="940"/>
                </a:lnTo>
                <a:close/>
                <a:moveTo>
                  <a:pt x="164" y="938"/>
                </a:moveTo>
                <a:lnTo>
                  <a:pt x="157" y="940"/>
                </a:lnTo>
                <a:lnTo>
                  <a:pt x="169" y="985"/>
                </a:lnTo>
                <a:lnTo>
                  <a:pt x="178" y="983"/>
                </a:lnTo>
                <a:lnTo>
                  <a:pt x="164" y="938"/>
                </a:lnTo>
                <a:close/>
                <a:moveTo>
                  <a:pt x="1108" y="931"/>
                </a:moveTo>
                <a:lnTo>
                  <a:pt x="1061" y="935"/>
                </a:lnTo>
                <a:lnTo>
                  <a:pt x="1061" y="942"/>
                </a:lnTo>
                <a:lnTo>
                  <a:pt x="1108" y="938"/>
                </a:lnTo>
                <a:lnTo>
                  <a:pt x="1108" y="931"/>
                </a:lnTo>
                <a:close/>
                <a:moveTo>
                  <a:pt x="1203" y="921"/>
                </a:moveTo>
                <a:lnTo>
                  <a:pt x="1155" y="926"/>
                </a:lnTo>
                <a:lnTo>
                  <a:pt x="1155" y="933"/>
                </a:lnTo>
                <a:lnTo>
                  <a:pt x="1205" y="928"/>
                </a:lnTo>
                <a:lnTo>
                  <a:pt x="1203" y="921"/>
                </a:lnTo>
                <a:close/>
                <a:moveTo>
                  <a:pt x="1300" y="912"/>
                </a:moveTo>
                <a:lnTo>
                  <a:pt x="1253" y="916"/>
                </a:lnTo>
                <a:lnTo>
                  <a:pt x="1253" y="923"/>
                </a:lnTo>
                <a:lnTo>
                  <a:pt x="1300" y="919"/>
                </a:lnTo>
                <a:lnTo>
                  <a:pt x="1300" y="912"/>
                </a:lnTo>
                <a:close/>
                <a:moveTo>
                  <a:pt x="1397" y="902"/>
                </a:moveTo>
                <a:lnTo>
                  <a:pt x="1348" y="907"/>
                </a:lnTo>
                <a:lnTo>
                  <a:pt x="1350" y="914"/>
                </a:lnTo>
                <a:lnTo>
                  <a:pt x="1397" y="909"/>
                </a:lnTo>
                <a:lnTo>
                  <a:pt x="1397" y="902"/>
                </a:lnTo>
                <a:close/>
                <a:moveTo>
                  <a:pt x="138" y="843"/>
                </a:moveTo>
                <a:lnTo>
                  <a:pt x="131" y="845"/>
                </a:lnTo>
                <a:lnTo>
                  <a:pt x="145" y="893"/>
                </a:lnTo>
                <a:lnTo>
                  <a:pt x="152" y="890"/>
                </a:lnTo>
                <a:lnTo>
                  <a:pt x="138" y="843"/>
                </a:lnTo>
                <a:close/>
                <a:moveTo>
                  <a:pt x="1442" y="843"/>
                </a:moveTo>
                <a:lnTo>
                  <a:pt x="1433" y="890"/>
                </a:lnTo>
                <a:lnTo>
                  <a:pt x="1440" y="893"/>
                </a:lnTo>
                <a:lnTo>
                  <a:pt x="1450" y="845"/>
                </a:lnTo>
                <a:lnTo>
                  <a:pt x="1442" y="843"/>
                </a:lnTo>
                <a:close/>
                <a:moveTo>
                  <a:pt x="112" y="750"/>
                </a:moveTo>
                <a:lnTo>
                  <a:pt x="105" y="753"/>
                </a:lnTo>
                <a:lnTo>
                  <a:pt x="119" y="800"/>
                </a:lnTo>
                <a:lnTo>
                  <a:pt x="126" y="798"/>
                </a:lnTo>
                <a:lnTo>
                  <a:pt x="112" y="750"/>
                </a:lnTo>
                <a:close/>
                <a:moveTo>
                  <a:pt x="1461" y="748"/>
                </a:moveTo>
                <a:lnTo>
                  <a:pt x="1452" y="795"/>
                </a:lnTo>
                <a:lnTo>
                  <a:pt x="1459" y="798"/>
                </a:lnTo>
                <a:lnTo>
                  <a:pt x="1469" y="750"/>
                </a:lnTo>
                <a:lnTo>
                  <a:pt x="1461" y="748"/>
                </a:lnTo>
                <a:close/>
                <a:moveTo>
                  <a:pt x="88" y="658"/>
                </a:moveTo>
                <a:lnTo>
                  <a:pt x="79" y="660"/>
                </a:lnTo>
                <a:lnTo>
                  <a:pt x="93" y="705"/>
                </a:lnTo>
                <a:lnTo>
                  <a:pt x="100" y="703"/>
                </a:lnTo>
                <a:lnTo>
                  <a:pt x="88" y="658"/>
                </a:lnTo>
                <a:close/>
                <a:moveTo>
                  <a:pt x="1480" y="653"/>
                </a:moveTo>
                <a:lnTo>
                  <a:pt x="1471" y="700"/>
                </a:lnTo>
                <a:lnTo>
                  <a:pt x="1480" y="703"/>
                </a:lnTo>
                <a:lnTo>
                  <a:pt x="1490" y="655"/>
                </a:lnTo>
                <a:lnTo>
                  <a:pt x="1480" y="653"/>
                </a:lnTo>
                <a:close/>
                <a:moveTo>
                  <a:pt x="62" y="563"/>
                </a:moveTo>
                <a:lnTo>
                  <a:pt x="55" y="565"/>
                </a:lnTo>
                <a:lnTo>
                  <a:pt x="67" y="612"/>
                </a:lnTo>
                <a:lnTo>
                  <a:pt x="74" y="610"/>
                </a:lnTo>
                <a:lnTo>
                  <a:pt x="62" y="563"/>
                </a:lnTo>
                <a:close/>
                <a:moveTo>
                  <a:pt x="1502" y="558"/>
                </a:moveTo>
                <a:lnTo>
                  <a:pt x="1492" y="605"/>
                </a:lnTo>
                <a:lnTo>
                  <a:pt x="1499" y="608"/>
                </a:lnTo>
                <a:lnTo>
                  <a:pt x="1509" y="560"/>
                </a:lnTo>
                <a:lnTo>
                  <a:pt x="1502" y="558"/>
                </a:lnTo>
                <a:close/>
                <a:moveTo>
                  <a:pt x="36" y="470"/>
                </a:moveTo>
                <a:lnTo>
                  <a:pt x="29" y="472"/>
                </a:lnTo>
                <a:lnTo>
                  <a:pt x="41" y="520"/>
                </a:lnTo>
                <a:lnTo>
                  <a:pt x="48" y="518"/>
                </a:lnTo>
                <a:lnTo>
                  <a:pt x="36" y="470"/>
                </a:lnTo>
                <a:close/>
                <a:moveTo>
                  <a:pt x="1521" y="463"/>
                </a:moveTo>
                <a:lnTo>
                  <a:pt x="1511" y="510"/>
                </a:lnTo>
                <a:lnTo>
                  <a:pt x="1518" y="513"/>
                </a:lnTo>
                <a:lnTo>
                  <a:pt x="1528" y="465"/>
                </a:lnTo>
                <a:lnTo>
                  <a:pt x="1521" y="463"/>
                </a:lnTo>
                <a:close/>
                <a:moveTo>
                  <a:pt x="10" y="377"/>
                </a:moveTo>
                <a:lnTo>
                  <a:pt x="3" y="380"/>
                </a:lnTo>
                <a:lnTo>
                  <a:pt x="15" y="425"/>
                </a:lnTo>
                <a:lnTo>
                  <a:pt x="22" y="425"/>
                </a:lnTo>
                <a:lnTo>
                  <a:pt x="10" y="377"/>
                </a:lnTo>
                <a:close/>
                <a:moveTo>
                  <a:pt x="1542" y="368"/>
                </a:moveTo>
                <a:lnTo>
                  <a:pt x="1530" y="415"/>
                </a:lnTo>
                <a:lnTo>
                  <a:pt x="1540" y="418"/>
                </a:lnTo>
                <a:lnTo>
                  <a:pt x="1549" y="370"/>
                </a:lnTo>
                <a:lnTo>
                  <a:pt x="1542" y="368"/>
                </a:lnTo>
                <a:close/>
                <a:moveTo>
                  <a:pt x="41" y="335"/>
                </a:moveTo>
                <a:lnTo>
                  <a:pt x="0" y="361"/>
                </a:lnTo>
                <a:lnTo>
                  <a:pt x="5" y="368"/>
                </a:lnTo>
                <a:lnTo>
                  <a:pt x="46" y="342"/>
                </a:lnTo>
                <a:lnTo>
                  <a:pt x="41" y="335"/>
                </a:lnTo>
                <a:close/>
                <a:moveTo>
                  <a:pt x="124" y="287"/>
                </a:moveTo>
                <a:lnTo>
                  <a:pt x="83" y="311"/>
                </a:lnTo>
                <a:lnTo>
                  <a:pt x="88" y="318"/>
                </a:lnTo>
                <a:lnTo>
                  <a:pt x="129" y="292"/>
                </a:lnTo>
                <a:lnTo>
                  <a:pt x="124" y="287"/>
                </a:lnTo>
                <a:close/>
                <a:moveTo>
                  <a:pt x="1561" y="273"/>
                </a:moveTo>
                <a:lnTo>
                  <a:pt x="1552" y="320"/>
                </a:lnTo>
                <a:lnTo>
                  <a:pt x="1559" y="323"/>
                </a:lnTo>
                <a:lnTo>
                  <a:pt x="1568" y="275"/>
                </a:lnTo>
                <a:lnTo>
                  <a:pt x="1561" y="273"/>
                </a:lnTo>
                <a:close/>
                <a:moveTo>
                  <a:pt x="207" y="237"/>
                </a:moveTo>
                <a:lnTo>
                  <a:pt x="166" y="261"/>
                </a:lnTo>
                <a:lnTo>
                  <a:pt x="171" y="268"/>
                </a:lnTo>
                <a:lnTo>
                  <a:pt x="212" y="242"/>
                </a:lnTo>
                <a:lnTo>
                  <a:pt x="207" y="237"/>
                </a:lnTo>
                <a:close/>
                <a:moveTo>
                  <a:pt x="290" y="188"/>
                </a:moveTo>
                <a:lnTo>
                  <a:pt x="249" y="211"/>
                </a:lnTo>
                <a:lnTo>
                  <a:pt x="254" y="218"/>
                </a:lnTo>
                <a:lnTo>
                  <a:pt x="295" y="192"/>
                </a:lnTo>
                <a:lnTo>
                  <a:pt x="290" y="188"/>
                </a:lnTo>
                <a:close/>
                <a:moveTo>
                  <a:pt x="1580" y="178"/>
                </a:moveTo>
                <a:lnTo>
                  <a:pt x="1571" y="226"/>
                </a:lnTo>
                <a:lnTo>
                  <a:pt x="1578" y="228"/>
                </a:lnTo>
                <a:lnTo>
                  <a:pt x="1587" y="180"/>
                </a:lnTo>
                <a:lnTo>
                  <a:pt x="1580" y="178"/>
                </a:lnTo>
                <a:close/>
                <a:moveTo>
                  <a:pt x="373" y="138"/>
                </a:moveTo>
                <a:lnTo>
                  <a:pt x="332" y="161"/>
                </a:lnTo>
                <a:lnTo>
                  <a:pt x="337" y="169"/>
                </a:lnTo>
                <a:lnTo>
                  <a:pt x="378" y="142"/>
                </a:lnTo>
                <a:lnTo>
                  <a:pt x="373" y="138"/>
                </a:lnTo>
                <a:close/>
                <a:moveTo>
                  <a:pt x="1540" y="128"/>
                </a:moveTo>
                <a:lnTo>
                  <a:pt x="1537" y="135"/>
                </a:lnTo>
                <a:lnTo>
                  <a:pt x="1587" y="142"/>
                </a:lnTo>
                <a:lnTo>
                  <a:pt x="1587" y="133"/>
                </a:lnTo>
                <a:lnTo>
                  <a:pt x="1540" y="128"/>
                </a:lnTo>
                <a:close/>
                <a:moveTo>
                  <a:pt x="1442" y="114"/>
                </a:moveTo>
                <a:lnTo>
                  <a:pt x="1442" y="121"/>
                </a:lnTo>
                <a:lnTo>
                  <a:pt x="1490" y="128"/>
                </a:lnTo>
                <a:lnTo>
                  <a:pt x="1492" y="121"/>
                </a:lnTo>
                <a:lnTo>
                  <a:pt x="1442" y="114"/>
                </a:lnTo>
                <a:close/>
                <a:moveTo>
                  <a:pt x="1348" y="102"/>
                </a:moveTo>
                <a:lnTo>
                  <a:pt x="1348" y="109"/>
                </a:lnTo>
                <a:lnTo>
                  <a:pt x="1395" y="116"/>
                </a:lnTo>
                <a:lnTo>
                  <a:pt x="1395" y="107"/>
                </a:lnTo>
                <a:lnTo>
                  <a:pt x="1348" y="102"/>
                </a:lnTo>
                <a:close/>
                <a:moveTo>
                  <a:pt x="1253" y="88"/>
                </a:moveTo>
                <a:lnTo>
                  <a:pt x="1250" y="95"/>
                </a:lnTo>
                <a:lnTo>
                  <a:pt x="1298" y="102"/>
                </a:lnTo>
                <a:lnTo>
                  <a:pt x="1300" y="95"/>
                </a:lnTo>
                <a:lnTo>
                  <a:pt x="1253" y="88"/>
                </a:lnTo>
                <a:close/>
                <a:moveTo>
                  <a:pt x="456" y="88"/>
                </a:moveTo>
                <a:lnTo>
                  <a:pt x="415" y="112"/>
                </a:lnTo>
                <a:lnTo>
                  <a:pt x="420" y="119"/>
                </a:lnTo>
                <a:lnTo>
                  <a:pt x="461" y="95"/>
                </a:lnTo>
                <a:lnTo>
                  <a:pt x="456" y="88"/>
                </a:lnTo>
                <a:close/>
                <a:moveTo>
                  <a:pt x="1155" y="76"/>
                </a:moveTo>
                <a:lnTo>
                  <a:pt x="1155" y="83"/>
                </a:lnTo>
                <a:lnTo>
                  <a:pt x="1203" y="90"/>
                </a:lnTo>
                <a:lnTo>
                  <a:pt x="1203" y="81"/>
                </a:lnTo>
                <a:lnTo>
                  <a:pt x="1155" y="76"/>
                </a:lnTo>
                <a:close/>
                <a:moveTo>
                  <a:pt x="1061" y="62"/>
                </a:moveTo>
                <a:lnTo>
                  <a:pt x="1058" y="69"/>
                </a:lnTo>
                <a:lnTo>
                  <a:pt x="1108" y="76"/>
                </a:lnTo>
                <a:lnTo>
                  <a:pt x="1108" y="69"/>
                </a:lnTo>
                <a:lnTo>
                  <a:pt x="1061" y="62"/>
                </a:lnTo>
                <a:close/>
                <a:moveTo>
                  <a:pt x="963" y="50"/>
                </a:moveTo>
                <a:lnTo>
                  <a:pt x="963" y="57"/>
                </a:lnTo>
                <a:lnTo>
                  <a:pt x="1011" y="64"/>
                </a:lnTo>
                <a:lnTo>
                  <a:pt x="1013" y="55"/>
                </a:lnTo>
                <a:lnTo>
                  <a:pt x="963" y="50"/>
                </a:lnTo>
                <a:close/>
                <a:moveTo>
                  <a:pt x="539" y="38"/>
                </a:moveTo>
                <a:lnTo>
                  <a:pt x="499" y="62"/>
                </a:lnTo>
                <a:lnTo>
                  <a:pt x="503" y="69"/>
                </a:lnTo>
                <a:lnTo>
                  <a:pt x="544" y="45"/>
                </a:lnTo>
                <a:lnTo>
                  <a:pt x="539" y="38"/>
                </a:lnTo>
                <a:close/>
                <a:moveTo>
                  <a:pt x="868" y="36"/>
                </a:moveTo>
                <a:lnTo>
                  <a:pt x="866" y="43"/>
                </a:lnTo>
                <a:lnTo>
                  <a:pt x="916" y="50"/>
                </a:lnTo>
                <a:lnTo>
                  <a:pt x="916" y="43"/>
                </a:lnTo>
                <a:lnTo>
                  <a:pt x="868" y="36"/>
                </a:lnTo>
                <a:close/>
                <a:moveTo>
                  <a:pt x="771" y="24"/>
                </a:moveTo>
                <a:lnTo>
                  <a:pt x="771" y="31"/>
                </a:lnTo>
                <a:lnTo>
                  <a:pt x="819" y="38"/>
                </a:lnTo>
                <a:lnTo>
                  <a:pt x="821" y="29"/>
                </a:lnTo>
                <a:lnTo>
                  <a:pt x="771" y="24"/>
                </a:lnTo>
                <a:close/>
                <a:moveTo>
                  <a:pt x="676" y="10"/>
                </a:moveTo>
                <a:lnTo>
                  <a:pt x="676" y="17"/>
                </a:lnTo>
                <a:lnTo>
                  <a:pt x="724" y="24"/>
                </a:lnTo>
                <a:lnTo>
                  <a:pt x="724" y="17"/>
                </a:lnTo>
                <a:lnTo>
                  <a:pt x="676" y="10"/>
                </a:lnTo>
                <a:close/>
                <a:moveTo>
                  <a:pt x="603" y="0"/>
                </a:moveTo>
                <a:lnTo>
                  <a:pt x="582" y="12"/>
                </a:lnTo>
                <a:lnTo>
                  <a:pt x="586" y="19"/>
                </a:lnTo>
                <a:lnTo>
                  <a:pt x="605" y="7"/>
                </a:lnTo>
                <a:lnTo>
                  <a:pt x="627" y="12"/>
                </a:lnTo>
                <a:lnTo>
                  <a:pt x="629" y="2"/>
                </a:lnTo>
                <a:lnTo>
                  <a:pt x="603" y="0"/>
                </a:lnTo>
                <a:close/>
              </a:path>
            </a:pathLst>
          </a:custGeom>
          <a:solidFill>
            <a:srgbClr val="FE9E0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25" name="Freeform 106">
            <a:extLst>
              <a:ext uri="{FF2B5EF4-FFF2-40B4-BE49-F238E27FC236}">
                <a16:creationId xmlns:a16="http://schemas.microsoft.com/office/drawing/2014/main" id="{995E2C93-8141-459D-A07B-AA31B4B7527B}"/>
              </a:ext>
            </a:extLst>
          </p:cNvPr>
          <p:cNvSpPr>
            <a:spLocks noEditPoints="1"/>
          </p:cNvSpPr>
          <p:nvPr/>
        </p:nvSpPr>
        <p:spPr bwMode="auto">
          <a:xfrm>
            <a:off x="1623166" y="1970686"/>
            <a:ext cx="9760374" cy="2420561"/>
          </a:xfrm>
          <a:custGeom>
            <a:avLst/>
            <a:gdLst>
              <a:gd name="T0" fmla="*/ 2147483647 w 1587"/>
              <a:gd name="T1" fmla="*/ 2147483647 h 1025"/>
              <a:gd name="T2" fmla="*/ 2147483647 w 1587"/>
              <a:gd name="T3" fmla="*/ 2147483647 h 1025"/>
              <a:gd name="T4" fmla="*/ 2147483647 w 1587"/>
              <a:gd name="T5" fmla="*/ 2147483647 h 1025"/>
              <a:gd name="T6" fmla="*/ 2147483647 w 1587"/>
              <a:gd name="T7" fmla="*/ 2147483647 h 1025"/>
              <a:gd name="T8" fmla="*/ 2147483647 w 1587"/>
              <a:gd name="T9" fmla="*/ 2147483647 h 1025"/>
              <a:gd name="T10" fmla="*/ 2147483647 w 1587"/>
              <a:gd name="T11" fmla="*/ 2147483647 h 1025"/>
              <a:gd name="T12" fmla="*/ 2147483647 w 1587"/>
              <a:gd name="T13" fmla="*/ 2147483647 h 1025"/>
              <a:gd name="T14" fmla="*/ 2147483647 w 1587"/>
              <a:gd name="T15" fmla="*/ 2147483647 h 1025"/>
              <a:gd name="T16" fmla="*/ 2147483647 w 1587"/>
              <a:gd name="T17" fmla="*/ 2147483647 h 1025"/>
              <a:gd name="T18" fmla="*/ 2147483647 w 1587"/>
              <a:gd name="T19" fmla="*/ 2147483647 h 1025"/>
              <a:gd name="T20" fmla="*/ 2147483647 w 1587"/>
              <a:gd name="T21" fmla="*/ 2147483647 h 1025"/>
              <a:gd name="T22" fmla="*/ 2147483647 w 1587"/>
              <a:gd name="T23" fmla="*/ 2147483647 h 1025"/>
              <a:gd name="T24" fmla="*/ 2147483647 w 1587"/>
              <a:gd name="T25" fmla="*/ 2147483647 h 1025"/>
              <a:gd name="T26" fmla="*/ 2147483647 w 1587"/>
              <a:gd name="T27" fmla="*/ 2147483647 h 1025"/>
              <a:gd name="T28" fmla="*/ 2147483647 w 1587"/>
              <a:gd name="T29" fmla="*/ 2147483647 h 1025"/>
              <a:gd name="T30" fmla="*/ 2147483647 w 1587"/>
              <a:gd name="T31" fmla="*/ 2147483647 h 1025"/>
              <a:gd name="T32" fmla="*/ 2147483647 w 1587"/>
              <a:gd name="T33" fmla="*/ 2147483647 h 1025"/>
              <a:gd name="T34" fmla="*/ 2147483647 w 1587"/>
              <a:gd name="T35" fmla="*/ 2147483647 h 1025"/>
              <a:gd name="T36" fmla="*/ 2147483647 w 1587"/>
              <a:gd name="T37" fmla="*/ 2147483647 h 1025"/>
              <a:gd name="T38" fmla="*/ 2147483647 w 1587"/>
              <a:gd name="T39" fmla="*/ 2147483647 h 1025"/>
              <a:gd name="T40" fmla="*/ 2147483647 w 1587"/>
              <a:gd name="T41" fmla="*/ 2147483647 h 1025"/>
              <a:gd name="T42" fmla="*/ 2147483647 w 1587"/>
              <a:gd name="T43" fmla="*/ 2147483647 h 1025"/>
              <a:gd name="T44" fmla="*/ 2147483647 w 1587"/>
              <a:gd name="T45" fmla="*/ 2147483647 h 1025"/>
              <a:gd name="T46" fmla="*/ 2147483647 w 1587"/>
              <a:gd name="T47" fmla="*/ 2147483647 h 1025"/>
              <a:gd name="T48" fmla="*/ 2147483647 w 1587"/>
              <a:gd name="T49" fmla="*/ 2147483647 h 1025"/>
              <a:gd name="T50" fmla="*/ 2147483647 w 1587"/>
              <a:gd name="T51" fmla="*/ 2147483647 h 1025"/>
              <a:gd name="T52" fmla="*/ 2147483647 w 1587"/>
              <a:gd name="T53" fmla="*/ 2147483647 h 1025"/>
              <a:gd name="T54" fmla="*/ 2147483647 w 1587"/>
              <a:gd name="T55" fmla="*/ 2147483647 h 1025"/>
              <a:gd name="T56" fmla="*/ 2147483647 w 1587"/>
              <a:gd name="T57" fmla="*/ 2147483647 h 1025"/>
              <a:gd name="T58" fmla="*/ 2147483647 w 1587"/>
              <a:gd name="T59" fmla="*/ 2147483647 h 1025"/>
              <a:gd name="T60" fmla="*/ 2147483647 w 1587"/>
              <a:gd name="T61" fmla="*/ 2147483647 h 1025"/>
              <a:gd name="T62" fmla="*/ 2147483647 w 1587"/>
              <a:gd name="T63" fmla="*/ 2147483647 h 1025"/>
              <a:gd name="T64" fmla="*/ 0 w 1587"/>
              <a:gd name="T65" fmla="*/ 2147483647 h 1025"/>
              <a:gd name="T66" fmla="*/ 2147483647 w 1587"/>
              <a:gd name="T67" fmla="*/ 2147483647 h 1025"/>
              <a:gd name="T68" fmla="*/ 2147483647 w 1587"/>
              <a:gd name="T69" fmla="*/ 2147483647 h 1025"/>
              <a:gd name="T70" fmla="*/ 2147483647 w 1587"/>
              <a:gd name="T71" fmla="*/ 2147483647 h 1025"/>
              <a:gd name="T72" fmla="*/ 2147483647 w 1587"/>
              <a:gd name="T73" fmla="*/ 2147483647 h 1025"/>
              <a:gd name="T74" fmla="*/ 2147483647 w 1587"/>
              <a:gd name="T75" fmla="*/ 2147483647 h 1025"/>
              <a:gd name="T76" fmla="*/ 2147483647 w 1587"/>
              <a:gd name="T77" fmla="*/ 2147483647 h 1025"/>
              <a:gd name="T78" fmla="*/ 2147483647 w 1587"/>
              <a:gd name="T79" fmla="*/ 2147483647 h 1025"/>
              <a:gd name="T80" fmla="*/ 2147483647 w 1587"/>
              <a:gd name="T81" fmla="*/ 2147483647 h 1025"/>
              <a:gd name="T82" fmla="*/ 2147483647 w 1587"/>
              <a:gd name="T83" fmla="*/ 2147483647 h 1025"/>
              <a:gd name="T84" fmla="*/ 2147483647 w 1587"/>
              <a:gd name="T85" fmla="*/ 2147483647 h 1025"/>
              <a:gd name="T86" fmla="*/ 2147483647 w 1587"/>
              <a:gd name="T87" fmla="*/ 2147483647 h 1025"/>
              <a:gd name="T88" fmla="*/ 2147483647 w 1587"/>
              <a:gd name="T89" fmla="*/ 2147483647 h 1025"/>
              <a:gd name="T90" fmla="*/ 2147483647 w 1587"/>
              <a:gd name="T91" fmla="*/ 2147483647 h 1025"/>
              <a:gd name="T92" fmla="*/ 2147483647 w 1587"/>
              <a:gd name="T93" fmla="*/ 2147483647 h 1025"/>
              <a:gd name="T94" fmla="*/ 2147483647 w 1587"/>
              <a:gd name="T95" fmla="*/ 2147483647 h 1025"/>
              <a:gd name="T96" fmla="*/ 2147483647 w 1587"/>
              <a:gd name="T97" fmla="*/ 2147483647 h 1025"/>
              <a:gd name="T98" fmla="*/ 2147483647 w 1587"/>
              <a:gd name="T99" fmla="*/ 2147483647 h 1025"/>
              <a:gd name="T100" fmla="*/ 2147483647 w 1587"/>
              <a:gd name="T101" fmla="*/ 2147483647 h 1025"/>
              <a:gd name="T102" fmla="*/ 2147483647 w 1587"/>
              <a:gd name="T103" fmla="*/ 2147483647 h 1025"/>
              <a:gd name="T104" fmla="*/ 2147483647 w 1587"/>
              <a:gd name="T105" fmla="*/ 2147483647 h 1025"/>
              <a:gd name="T106" fmla="*/ 2147483647 w 1587"/>
              <a:gd name="T107" fmla="*/ 2147483647 h 1025"/>
              <a:gd name="T108" fmla="*/ 2147483647 w 1587"/>
              <a:gd name="T109" fmla="*/ 2147483647 h 1025"/>
              <a:gd name="T110" fmla="*/ 2147483647 w 1587"/>
              <a:gd name="T111" fmla="*/ 2147483647 h 1025"/>
              <a:gd name="T112" fmla="*/ 2147483647 w 1587"/>
              <a:gd name="T113" fmla="*/ 2147483647 h 1025"/>
              <a:gd name="T114" fmla="*/ 2147483647 w 1587"/>
              <a:gd name="T115" fmla="*/ 0 h 10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7" h="1025">
                <a:moveTo>
                  <a:pt x="240" y="1014"/>
                </a:moveTo>
                <a:lnTo>
                  <a:pt x="193" y="1018"/>
                </a:lnTo>
                <a:lnTo>
                  <a:pt x="193" y="1025"/>
                </a:lnTo>
                <a:lnTo>
                  <a:pt x="242" y="1021"/>
                </a:lnTo>
                <a:lnTo>
                  <a:pt x="240" y="1014"/>
                </a:lnTo>
                <a:moveTo>
                  <a:pt x="337" y="1004"/>
                </a:moveTo>
                <a:lnTo>
                  <a:pt x="290" y="1009"/>
                </a:lnTo>
                <a:lnTo>
                  <a:pt x="290" y="1016"/>
                </a:lnTo>
                <a:lnTo>
                  <a:pt x="337" y="1011"/>
                </a:lnTo>
                <a:lnTo>
                  <a:pt x="337" y="1004"/>
                </a:lnTo>
                <a:moveTo>
                  <a:pt x="434" y="995"/>
                </a:moveTo>
                <a:lnTo>
                  <a:pt x="385" y="999"/>
                </a:lnTo>
                <a:lnTo>
                  <a:pt x="387" y="1007"/>
                </a:lnTo>
                <a:lnTo>
                  <a:pt x="434" y="1002"/>
                </a:lnTo>
                <a:lnTo>
                  <a:pt x="434" y="995"/>
                </a:lnTo>
                <a:moveTo>
                  <a:pt x="529" y="985"/>
                </a:moveTo>
                <a:lnTo>
                  <a:pt x="482" y="990"/>
                </a:lnTo>
                <a:lnTo>
                  <a:pt x="482" y="997"/>
                </a:lnTo>
                <a:lnTo>
                  <a:pt x="532" y="992"/>
                </a:lnTo>
                <a:lnTo>
                  <a:pt x="529" y="985"/>
                </a:lnTo>
                <a:moveTo>
                  <a:pt x="627" y="976"/>
                </a:moveTo>
                <a:lnTo>
                  <a:pt x="579" y="980"/>
                </a:lnTo>
                <a:lnTo>
                  <a:pt x="579" y="988"/>
                </a:lnTo>
                <a:lnTo>
                  <a:pt x="627" y="983"/>
                </a:lnTo>
                <a:lnTo>
                  <a:pt x="627" y="976"/>
                </a:lnTo>
                <a:moveTo>
                  <a:pt x="721" y="966"/>
                </a:moveTo>
                <a:lnTo>
                  <a:pt x="674" y="971"/>
                </a:lnTo>
                <a:lnTo>
                  <a:pt x="674" y="978"/>
                </a:lnTo>
                <a:lnTo>
                  <a:pt x="724" y="976"/>
                </a:lnTo>
                <a:lnTo>
                  <a:pt x="721" y="966"/>
                </a:lnTo>
                <a:moveTo>
                  <a:pt x="819" y="957"/>
                </a:moveTo>
                <a:lnTo>
                  <a:pt x="771" y="961"/>
                </a:lnTo>
                <a:lnTo>
                  <a:pt x="771" y="971"/>
                </a:lnTo>
                <a:lnTo>
                  <a:pt x="819" y="966"/>
                </a:lnTo>
                <a:lnTo>
                  <a:pt x="819" y="957"/>
                </a:lnTo>
                <a:moveTo>
                  <a:pt x="916" y="947"/>
                </a:moveTo>
                <a:lnTo>
                  <a:pt x="866" y="952"/>
                </a:lnTo>
                <a:lnTo>
                  <a:pt x="868" y="961"/>
                </a:lnTo>
                <a:lnTo>
                  <a:pt x="916" y="957"/>
                </a:lnTo>
                <a:lnTo>
                  <a:pt x="916" y="947"/>
                </a:lnTo>
                <a:moveTo>
                  <a:pt x="1011" y="940"/>
                </a:moveTo>
                <a:lnTo>
                  <a:pt x="963" y="942"/>
                </a:lnTo>
                <a:lnTo>
                  <a:pt x="963" y="952"/>
                </a:lnTo>
                <a:lnTo>
                  <a:pt x="1013" y="947"/>
                </a:lnTo>
                <a:lnTo>
                  <a:pt x="1011" y="940"/>
                </a:lnTo>
                <a:moveTo>
                  <a:pt x="164" y="938"/>
                </a:moveTo>
                <a:lnTo>
                  <a:pt x="157" y="940"/>
                </a:lnTo>
                <a:lnTo>
                  <a:pt x="169" y="985"/>
                </a:lnTo>
                <a:lnTo>
                  <a:pt x="178" y="983"/>
                </a:lnTo>
                <a:lnTo>
                  <a:pt x="164" y="938"/>
                </a:lnTo>
                <a:moveTo>
                  <a:pt x="1108" y="931"/>
                </a:moveTo>
                <a:lnTo>
                  <a:pt x="1061" y="935"/>
                </a:lnTo>
                <a:lnTo>
                  <a:pt x="1061" y="942"/>
                </a:lnTo>
                <a:lnTo>
                  <a:pt x="1108" y="938"/>
                </a:lnTo>
                <a:lnTo>
                  <a:pt x="1108" y="931"/>
                </a:lnTo>
                <a:moveTo>
                  <a:pt x="1203" y="921"/>
                </a:moveTo>
                <a:lnTo>
                  <a:pt x="1155" y="926"/>
                </a:lnTo>
                <a:lnTo>
                  <a:pt x="1155" y="933"/>
                </a:lnTo>
                <a:lnTo>
                  <a:pt x="1205" y="928"/>
                </a:lnTo>
                <a:lnTo>
                  <a:pt x="1203" y="921"/>
                </a:lnTo>
                <a:moveTo>
                  <a:pt x="1300" y="912"/>
                </a:moveTo>
                <a:lnTo>
                  <a:pt x="1253" y="916"/>
                </a:lnTo>
                <a:lnTo>
                  <a:pt x="1253" y="923"/>
                </a:lnTo>
                <a:lnTo>
                  <a:pt x="1300" y="919"/>
                </a:lnTo>
                <a:lnTo>
                  <a:pt x="1300" y="912"/>
                </a:lnTo>
                <a:moveTo>
                  <a:pt x="1397" y="902"/>
                </a:moveTo>
                <a:lnTo>
                  <a:pt x="1348" y="907"/>
                </a:lnTo>
                <a:lnTo>
                  <a:pt x="1350" y="914"/>
                </a:lnTo>
                <a:lnTo>
                  <a:pt x="1397" y="909"/>
                </a:lnTo>
                <a:lnTo>
                  <a:pt x="1397" y="902"/>
                </a:lnTo>
                <a:moveTo>
                  <a:pt x="138" y="843"/>
                </a:moveTo>
                <a:lnTo>
                  <a:pt x="131" y="845"/>
                </a:lnTo>
                <a:lnTo>
                  <a:pt x="145" y="893"/>
                </a:lnTo>
                <a:lnTo>
                  <a:pt x="152" y="890"/>
                </a:lnTo>
                <a:lnTo>
                  <a:pt x="138" y="843"/>
                </a:lnTo>
                <a:moveTo>
                  <a:pt x="1442" y="843"/>
                </a:moveTo>
                <a:lnTo>
                  <a:pt x="1433" y="890"/>
                </a:lnTo>
                <a:lnTo>
                  <a:pt x="1440" y="893"/>
                </a:lnTo>
                <a:lnTo>
                  <a:pt x="1450" y="845"/>
                </a:lnTo>
                <a:lnTo>
                  <a:pt x="1442" y="843"/>
                </a:lnTo>
                <a:moveTo>
                  <a:pt x="112" y="750"/>
                </a:moveTo>
                <a:lnTo>
                  <a:pt x="105" y="753"/>
                </a:lnTo>
                <a:lnTo>
                  <a:pt x="119" y="800"/>
                </a:lnTo>
                <a:lnTo>
                  <a:pt x="126" y="798"/>
                </a:lnTo>
                <a:lnTo>
                  <a:pt x="112" y="750"/>
                </a:lnTo>
                <a:moveTo>
                  <a:pt x="1461" y="748"/>
                </a:moveTo>
                <a:lnTo>
                  <a:pt x="1452" y="795"/>
                </a:lnTo>
                <a:lnTo>
                  <a:pt x="1459" y="798"/>
                </a:lnTo>
                <a:lnTo>
                  <a:pt x="1469" y="750"/>
                </a:lnTo>
                <a:lnTo>
                  <a:pt x="1461" y="748"/>
                </a:lnTo>
                <a:moveTo>
                  <a:pt x="88" y="658"/>
                </a:moveTo>
                <a:lnTo>
                  <a:pt x="79" y="660"/>
                </a:lnTo>
                <a:lnTo>
                  <a:pt x="93" y="705"/>
                </a:lnTo>
                <a:lnTo>
                  <a:pt x="100" y="703"/>
                </a:lnTo>
                <a:lnTo>
                  <a:pt x="88" y="658"/>
                </a:lnTo>
                <a:moveTo>
                  <a:pt x="1480" y="653"/>
                </a:moveTo>
                <a:lnTo>
                  <a:pt x="1471" y="700"/>
                </a:lnTo>
                <a:lnTo>
                  <a:pt x="1480" y="703"/>
                </a:lnTo>
                <a:lnTo>
                  <a:pt x="1490" y="655"/>
                </a:lnTo>
                <a:lnTo>
                  <a:pt x="1480" y="653"/>
                </a:lnTo>
                <a:moveTo>
                  <a:pt x="62" y="563"/>
                </a:moveTo>
                <a:lnTo>
                  <a:pt x="55" y="565"/>
                </a:lnTo>
                <a:lnTo>
                  <a:pt x="67" y="612"/>
                </a:lnTo>
                <a:lnTo>
                  <a:pt x="74" y="610"/>
                </a:lnTo>
                <a:lnTo>
                  <a:pt x="62" y="563"/>
                </a:lnTo>
                <a:moveTo>
                  <a:pt x="1502" y="558"/>
                </a:moveTo>
                <a:lnTo>
                  <a:pt x="1492" y="605"/>
                </a:lnTo>
                <a:lnTo>
                  <a:pt x="1499" y="608"/>
                </a:lnTo>
                <a:lnTo>
                  <a:pt x="1509" y="560"/>
                </a:lnTo>
                <a:lnTo>
                  <a:pt x="1502" y="558"/>
                </a:lnTo>
                <a:moveTo>
                  <a:pt x="36" y="470"/>
                </a:moveTo>
                <a:lnTo>
                  <a:pt x="29" y="472"/>
                </a:lnTo>
                <a:lnTo>
                  <a:pt x="41" y="520"/>
                </a:lnTo>
                <a:lnTo>
                  <a:pt x="48" y="518"/>
                </a:lnTo>
                <a:lnTo>
                  <a:pt x="36" y="470"/>
                </a:lnTo>
                <a:moveTo>
                  <a:pt x="1521" y="463"/>
                </a:moveTo>
                <a:lnTo>
                  <a:pt x="1511" y="510"/>
                </a:lnTo>
                <a:lnTo>
                  <a:pt x="1518" y="513"/>
                </a:lnTo>
                <a:lnTo>
                  <a:pt x="1528" y="465"/>
                </a:lnTo>
                <a:lnTo>
                  <a:pt x="1521" y="463"/>
                </a:lnTo>
                <a:moveTo>
                  <a:pt x="10" y="377"/>
                </a:moveTo>
                <a:lnTo>
                  <a:pt x="3" y="380"/>
                </a:lnTo>
                <a:lnTo>
                  <a:pt x="15" y="425"/>
                </a:lnTo>
                <a:lnTo>
                  <a:pt x="22" y="425"/>
                </a:lnTo>
                <a:lnTo>
                  <a:pt x="10" y="377"/>
                </a:lnTo>
                <a:moveTo>
                  <a:pt x="1542" y="368"/>
                </a:moveTo>
                <a:lnTo>
                  <a:pt x="1530" y="415"/>
                </a:lnTo>
                <a:lnTo>
                  <a:pt x="1540" y="418"/>
                </a:lnTo>
                <a:lnTo>
                  <a:pt x="1549" y="370"/>
                </a:lnTo>
                <a:lnTo>
                  <a:pt x="1542" y="368"/>
                </a:lnTo>
                <a:moveTo>
                  <a:pt x="41" y="335"/>
                </a:moveTo>
                <a:lnTo>
                  <a:pt x="0" y="361"/>
                </a:lnTo>
                <a:lnTo>
                  <a:pt x="5" y="368"/>
                </a:lnTo>
                <a:lnTo>
                  <a:pt x="46" y="342"/>
                </a:lnTo>
                <a:lnTo>
                  <a:pt x="41" y="335"/>
                </a:lnTo>
                <a:moveTo>
                  <a:pt x="124" y="287"/>
                </a:moveTo>
                <a:lnTo>
                  <a:pt x="83" y="311"/>
                </a:lnTo>
                <a:lnTo>
                  <a:pt x="88" y="318"/>
                </a:lnTo>
                <a:lnTo>
                  <a:pt x="129" y="292"/>
                </a:lnTo>
                <a:lnTo>
                  <a:pt x="124" y="287"/>
                </a:lnTo>
                <a:moveTo>
                  <a:pt x="1561" y="273"/>
                </a:moveTo>
                <a:lnTo>
                  <a:pt x="1552" y="320"/>
                </a:lnTo>
                <a:lnTo>
                  <a:pt x="1559" y="323"/>
                </a:lnTo>
                <a:lnTo>
                  <a:pt x="1568" y="275"/>
                </a:lnTo>
                <a:lnTo>
                  <a:pt x="1561" y="273"/>
                </a:lnTo>
                <a:moveTo>
                  <a:pt x="207" y="237"/>
                </a:moveTo>
                <a:lnTo>
                  <a:pt x="166" y="261"/>
                </a:lnTo>
                <a:lnTo>
                  <a:pt x="171" y="268"/>
                </a:lnTo>
                <a:lnTo>
                  <a:pt x="212" y="242"/>
                </a:lnTo>
                <a:lnTo>
                  <a:pt x="207" y="237"/>
                </a:lnTo>
                <a:moveTo>
                  <a:pt x="290" y="188"/>
                </a:moveTo>
                <a:lnTo>
                  <a:pt x="249" y="211"/>
                </a:lnTo>
                <a:lnTo>
                  <a:pt x="254" y="218"/>
                </a:lnTo>
                <a:lnTo>
                  <a:pt x="295" y="192"/>
                </a:lnTo>
                <a:lnTo>
                  <a:pt x="290" y="188"/>
                </a:lnTo>
                <a:moveTo>
                  <a:pt x="1580" y="178"/>
                </a:moveTo>
                <a:lnTo>
                  <a:pt x="1571" y="226"/>
                </a:lnTo>
                <a:lnTo>
                  <a:pt x="1578" y="228"/>
                </a:lnTo>
                <a:lnTo>
                  <a:pt x="1587" y="180"/>
                </a:lnTo>
                <a:lnTo>
                  <a:pt x="1580" y="178"/>
                </a:lnTo>
                <a:moveTo>
                  <a:pt x="373" y="138"/>
                </a:moveTo>
                <a:lnTo>
                  <a:pt x="332" y="161"/>
                </a:lnTo>
                <a:lnTo>
                  <a:pt x="337" y="169"/>
                </a:lnTo>
                <a:lnTo>
                  <a:pt x="378" y="142"/>
                </a:lnTo>
                <a:lnTo>
                  <a:pt x="373" y="138"/>
                </a:lnTo>
                <a:moveTo>
                  <a:pt x="1540" y="128"/>
                </a:moveTo>
                <a:lnTo>
                  <a:pt x="1537" y="135"/>
                </a:lnTo>
                <a:lnTo>
                  <a:pt x="1587" y="142"/>
                </a:lnTo>
                <a:lnTo>
                  <a:pt x="1587" y="133"/>
                </a:lnTo>
                <a:lnTo>
                  <a:pt x="1540" y="128"/>
                </a:lnTo>
                <a:moveTo>
                  <a:pt x="1442" y="114"/>
                </a:moveTo>
                <a:lnTo>
                  <a:pt x="1442" y="121"/>
                </a:lnTo>
                <a:lnTo>
                  <a:pt x="1490" y="128"/>
                </a:lnTo>
                <a:lnTo>
                  <a:pt x="1492" y="121"/>
                </a:lnTo>
                <a:lnTo>
                  <a:pt x="1442" y="114"/>
                </a:lnTo>
                <a:moveTo>
                  <a:pt x="1348" y="102"/>
                </a:moveTo>
                <a:lnTo>
                  <a:pt x="1348" y="109"/>
                </a:lnTo>
                <a:lnTo>
                  <a:pt x="1395" y="116"/>
                </a:lnTo>
                <a:lnTo>
                  <a:pt x="1395" y="107"/>
                </a:lnTo>
                <a:lnTo>
                  <a:pt x="1348" y="102"/>
                </a:lnTo>
                <a:moveTo>
                  <a:pt x="1253" y="88"/>
                </a:moveTo>
                <a:lnTo>
                  <a:pt x="1250" y="95"/>
                </a:lnTo>
                <a:lnTo>
                  <a:pt x="1298" y="102"/>
                </a:lnTo>
                <a:lnTo>
                  <a:pt x="1300" y="95"/>
                </a:lnTo>
                <a:lnTo>
                  <a:pt x="1253" y="88"/>
                </a:lnTo>
                <a:moveTo>
                  <a:pt x="456" y="88"/>
                </a:moveTo>
                <a:lnTo>
                  <a:pt x="415" y="112"/>
                </a:lnTo>
                <a:lnTo>
                  <a:pt x="420" y="119"/>
                </a:lnTo>
                <a:lnTo>
                  <a:pt x="461" y="95"/>
                </a:lnTo>
                <a:lnTo>
                  <a:pt x="456" y="88"/>
                </a:lnTo>
                <a:moveTo>
                  <a:pt x="1155" y="76"/>
                </a:moveTo>
                <a:lnTo>
                  <a:pt x="1155" y="83"/>
                </a:lnTo>
                <a:lnTo>
                  <a:pt x="1203" y="90"/>
                </a:lnTo>
                <a:lnTo>
                  <a:pt x="1203" y="81"/>
                </a:lnTo>
                <a:lnTo>
                  <a:pt x="1155" y="76"/>
                </a:lnTo>
                <a:moveTo>
                  <a:pt x="1061" y="62"/>
                </a:moveTo>
                <a:lnTo>
                  <a:pt x="1058" y="69"/>
                </a:lnTo>
                <a:lnTo>
                  <a:pt x="1108" y="76"/>
                </a:lnTo>
                <a:lnTo>
                  <a:pt x="1108" y="69"/>
                </a:lnTo>
                <a:lnTo>
                  <a:pt x="1061" y="62"/>
                </a:lnTo>
                <a:moveTo>
                  <a:pt x="963" y="50"/>
                </a:moveTo>
                <a:lnTo>
                  <a:pt x="963" y="57"/>
                </a:lnTo>
                <a:lnTo>
                  <a:pt x="1011" y="64"/>
                </a:lnTo>
                <a:lnTo>
                  <a:pt x="1013" y="55"/>
                </a:lnTo>
                <a:lnTo>
                  <a:pt x="963" y="50"/>
                </a:lnTo>
                <a:moveTo>
                  <a:pt x="539" y="38"/>
                </a:moveTo>
                <a:lnTo>
                  <a:pt x="499" y="62"/>
                </a:lnTo>
                <a:lnTo>
                  <a:pt x="503" y="69"/>
                </a:lnTo>
                <a:lnTo>
                  <a:pt x="544" y="45"/>
                </a:lnTo>
                <a:lnTo>
                  <a:pt x="539" y="38"/>
                </a:lnTo>
                <a:moveTo>
                  <a:pt x="868" y="36"/>
                </a:moveTo>
                <a:lnTo>
                  <a:pt x="866" y="43"/>
                </a:lnTo>
                <a:lnTo>
                  <a:pt x="916" y="50"/>
                </a:lnTo>
                <a:lnTo>
                  <a:pt x="916" y="43"/>
                </a:lnTo>
                <a:lnTo>
                  <a:pt x="868" y="36"/>
                </a:lnTo>
                <a:moveTo>
                  <a:pt x="771" y="24"/>
                </a:moveTo>
                <a:lnTo>
                  <a:pt x="771" y="31"/>
                </a:lnTo>
                <a:lnTo>
                  <a:pt x="819" y="38"/>
                </a:lnTo>
                <a:lnTo>
                  <a:pt x="821" y="29"/>
                </a:lnTo>
                <a:lnTo>
                  <a:pt x="771" y="24"/>
                </a:lnTo>
                <a:moveTo>
                  <a:pt x="676" y="10"/>
                </a:moveTo>
                <a:lnTo>
                  <a:pt x="676" y="17"/>
                </a:lnTo>
                <a:lnTo>
                  <a:pt x="724" y="24"/>
                </a:lnTo>
                <a:lnTo>
                  <a:pt x="724" y="17"/>
                </a:lnTo>
                <a:lnTo>
                  <a:pt x="676" y="10"/>
                </a:lnTo>
                <a:moveTo>
                  <a:pt x="603" y="0"/>
                </a:moveTo>
                <a:lnTo>
                  <a:pt x="582" y="12"/>
                </a:lnTo>
                <a:lnTo>
                  <a:pt x="586" y="19"/>
                </a:lnTo>
                <a:lnTo>
                  <a:pt x="605" y="7"/>
                </a:lnTo>
                <a:lnTo>
                  <a:pt x="627" y="12"/>
                </a:lnTo>
                <a:lnTo>
                  <a:pt x="629" y="2"/>
                </a:lnTo>
                <a:lnTo>
                  <a:pt x="6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mbria"/>
            </a:endParaRPr>
          </a:p>
        </p:txBody>
      </p:sp>
      <p:sp>
        <p:nvSpPr>
          <p:cNvPr id="26" name="TextBox 68">
            <a:extLst>
              <a:ext uri="{FF2B5EF4-FFF2-40B4-BE49-F238E27FC236}">
                <a16:creationId xmlns:a16="http://schemas.microsoft.com/office/drawing/2014/main" id="{7AD174B8-2CD6-48A1-ACCD-6F6A0068E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748" y="2106788"/>
            <a:ext cx="82265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spcAft>
                <a:spcPts val="600"/>
              </a:spcAft>
              <a:defRPr/>
            </a:pPr>
            <a:r>
              <a:rPr lang="vi-VN" sz="3200" b="1" kern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Khung năng lực số là một tập hợp các năng</a:t>
            </a:r>
            <a:r>
              <a:rPr lang="en-US" sz="3200" b="1" kern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vi-VN" sz="3200" b="1" kern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lực thành phần để nâng cao năng</a:t>
            </a:r>
            <a:r>
              <a:rPr lang="en-US" sz="3200" b="1" kern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vi-VN" sz="3200" b="1" kern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lực của một nhóm đối tượng cụ thể</a:t>
            </a:r>
            <a:r>
              <a:rPr lang="en-US" sz="3200" b="1" kern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sz="3200" b="1" kern="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82958-D2BE-4F5B-B728-C7BDA376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99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DE77-33B0-4580-BBB3-4FBD5111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Vai trò của khung năng lực số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1E414A-B6C9-4EB8-B61C-2F4261EE5F5F}"/>
              </a:ext>
            </a:extLst>
          </p:cNvPr>
          <p:cNvGrpSpPr/>
          <p:nvPr/>
        </p:nvGrpSpPr>
        <p:grpSpPr>
          <a:xfrm>
            <a:off x="2501393" y="1422620"/>
            <a:ext cx="6922526" cy="4562374"/>
            <a:chOff x="2520054" y="1618563"/>
            <a:chExt cx="6518457" cy="4296067"/>
          </a:xfrm>
        </p:grpSpPr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44CF3EFF-C593-40E6-9A6E-0D43CAE1A497}"/>
                </a:ext>
              </a:extLst>
            </p:cNvPr>
            <p:cNvSpPr/>
            <p:nvPr/>
          </p:nvSpPr>
          <p:spPr>
            <a:xfrm>
              <a:off x="2706366" y="1618563"/>
              <a:ext cx="2787324" cy="4198186"/>
            </a:xfrm>
            <a:prstGeom prst="roundRect">
              <a:avLst>
                <a:gd name="adj" fmla="val 432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95D1A6DA-FA37-4004-9A14-9D46ED3EBE8B}"/>
                </a:ext>
              </a:extLst>
            </p:cNvPr>
            <p:cNvSpPr/>
            <p:nvPr/>
          </p:nvSpPr>
          <p:spPr>
            <a:xfrm>
              <a:off x="6096000" y="1618563"/>
              <a:ext cx="2789278" cy="4198186"/>
            </a:xfrm>
            <a:prstGeom prst="roundRect">
              <a:avLst>
                <a:gd name="adj" fmla="val 432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26" name="Group 28">
              <a:extLst>
                <a:ext uri="{FF2B5EF4-FFF2-40B4-BE49-F238E27FC236}">
                  <a16:creationId xmlns:a16="http://schemas.microsoft.com/office/drawing/2014/main" id="{9CCDCCDB-27C0-4BA9-BE62-4720DE513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0054" y="1767706"/>
              <a:ext cx="1594990" cy="859697"/>
              <a:chOff x="1719263" y="1719263"/>
              <a:chExt cx="1295399" cy="1023937"/>
            </a:xfrm>
          </p:grpSpPr>
          <p:sp>
            <p:nvSpPr>
              <p:cNvPr id="27" name="Right Arrow 15">
                <a:extLst>
                  <a:ext uri="{FF2B5EF4-FFF2-40B4-BE49-F238E27FC236}">
                    <a16:creationId xmlns:a16="http://schemas.microsoft.com/office/drawing/2014/main" id="{CA9BBA51-A5B6-4E11-A6B1-2E9E999A5B6F}"/>
                  </a:ext>
                </a:extLst>
              </p:cNvPr>
              <p:cNvSpPr/>
              <p:nvPr/>
            </p:nvSpPr>
            <p:spPr>
              <a:xfrm>
                <a:off x="1719263" y="1719263"/>
                <a:ext cx="1295399" cy="1023937"/>
              </a:xfrm>
              <a:prstGeom prst="rightArrow">
                <a:avLst/>
              </a:prstGeom>
              <a:solidFill>
                <a:srgbClr val="EB7F23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F6E75FC6-0D70-4F1A-920F-D1EE4A05408E}"/>
                  </a:ext>
                </a:extLst>
              </p:cNvPr>
              <p:cNvSpPr/>
              <p:nvPr/>
            </p:nvSpPr>
            <p:spPr>
              <a:xfrm>
                <a:off x="1719263" y="1866453"/>
                <a:ext cx="179388" cy="119459"/>
              </a:xfrm>
              <a:custGeom>
                <a:avLst/>
                <a:gdLst>
                  <a:gd name="connsiteX0" fmla="*/ 0 w 190500"/>
                  <a:gd name="connsiteY0" fmla="*/ 119063 h 119063"/>
                  <a:gd name="connsiteX1" fmla="*/ 190500 w 190500"/>
                  <a:gd name="connsiteY1" fmla="*/ 0 h 119063"/>
                  <a:gd name="connsiteX2" fmla="*/ 190500 w 190500"/>
                  <a:gd name="connsiteY2" fmla="*/ 119063 h 119063"/>
                  <a:gd name="connsiteX3" fmla="*/ 0 w 190500"/>
                  <a:gd name="connsiteY3" fmla="*/ 119063 h 119063"/>
                  <a:gd name="connsiteX0" fmla="*/ 0 w 178594"/>
                  <a:gd name="connsiteY0" fmla="*/ 116682 h 119063"/>
                  <a:gd name="connsiteX1" fmla="*/ 178594 w 178594"/>
                  <a:gd name="connsiteY1" fmla="*/ 0 h 119063"/>
                  <a:gd name="connsiteX2" fmla="*/ 178594 w 178594"/>
                  <a:gd name="connsiteY2" fmla="*/ 119063 h 119063"/>
                  <a:gd name="connsiteX3" fmla="*/ 0 w 178594"/>
                  <a:gd name="connsiteY3" fmla="*/ 116682 h 119063"/>
                  <a:gd name="connsiteX0" fmla="*/ 0 w 178594"/>
                  <a:gd name="connsiteY0" fmla="*/ 116682 h 119063"/>
                  <a:gd name="connsiteX1" fmla="*/ 178594 w 178594"/>
                  <a:gd name="connsiteY1" fmla="*/ 0 h 119063"/>
                  <a:gd name="connsiteX2" fmla="*/ 178594 w 178594"/>
                  <a:gd name="connsiteY2" fmla="*/ 119063 h 119063"/>
                  <a:gd name="connsiteX3" fmla="*/ 0 w 178594"/>
                  <a:gd name="connsiteY3" fmla="*/ 116682 h 119063"/>
                  <a:gd name="connsiteX0" fmla="*/ 0 w 178594"/>
                  <a:gd name="connsiteY0" fmla="*/ 116682 h 119063"/>
                  <a:gd name="connsiteX1" fmla="*/ 178594 w 178594"/>
                  <a:gd name="connsiteY1" fmla="*/ 0 h 119063"/>
                  <a:gd name="connsiteX2" fmla="*/ 178594 w 178594"/>
                  <a:gd name="connsiteY2" fmla="*/ 119063 h 119063"/>
                  <a:gd name="connsiteX3" fmla="*/ 0 w 178594"/>
                  <a:gd name="connsiteY3" fmla="*/ 116682 h 1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94" h="119063">
                    <a:moveTo>
                      <a:pt x="0" y="116682"/>
                    </a:moveTo>
                    <a:cubicBezTo>
                      <a:pt x="28575" y="32544"/>
                      <a:pt x="126206" y="5557"/>
                      <a:pt x="178594" y="0"/>
                    </a:cubicBezTo>
                    <a:lnTo>
                      <a:pt x="178594" y="119063"/>
                    </a:lnTo>
                    <a:lnTo>
                      <a:pt x="0" y="116682"/>
                    </a:lnTo>
                    <a:close/>
                  </a:path>
                </a:pathLst>
              </a:custGeom>
              <a:solidFill>
                <a:srgbClr val="EB7F23">
                  <a:lumMod val="50000"/>
                </a:srgbClr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id="{ED4EC751-6B5E-4627-A8FE-798282D312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5394" y="1882079"/>
              <a:ext cx="799449" cy="553430"/>
              <a:chOff x="3641720" y="1857374"/>
              <a:chExt cx="649287" cy="65722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9A72820-EFC4-4B10-B740-3D9DDE4E5772}"/>
                  </a:ext>
                </a:extLst>
              </p:cNvPr>
              <p:cNvSpPr/>
              <p:nvPr/>
            </p:nvSpPr>
            <p:spPr>
              <a:xfrm>
                <a:off x="3641720" y="1967975"/>
                <a:ext cx="649287" cy="546625"/>
              </a:xfrm>
              <a:prstGeom prst="rect">
                <a:avLst/>
              </a:prstGeom>
              <a:solidFill>
                <a:srgbClr val="EB7F2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7EC1ADAD-6501-49E3-95C6-8A09ED2EF5AE}"/>
                  </a:ext>
                </a:extLst>
              </p:cNvPr>
              <p:cNvSpPr/>
              <p:nvPr/>
            </p:nvSpPr>
            <p:spPr>
              <a:xfrm flipH="1">
                <a:off x="4162420" y="1857374"/>
                <a:ext cx="128587" cy="112728"/>
              </a:xfrm>
              <a:custGeom>
                <a:avLst/>
                <a:gdLst>
                  <a:gd name="connsiteX0" fmla="*/ 0 w 190500"/>
                  <a:gd name="connsiteY0" fmla="*/ 119063 h 119063"/>
                  <a:gd name="connsiteX1" fmla="*/ 190500 w 190500"/>
                  <a:gd name="connsiteY1" fmla="*/ 0 h 119063"/>
                  <a:gd name="connsiteX2" fmla="*/ 190500 w 190500"/>
                  <a:gd name="connsiteY2" fmla="*/ 119063 h 119063"/>
                  <a:gd name="connsiteX3" fmla="*/ 0 w 190500"/>
                  <a:gd name="connsiteY3" fmla="*/ 119063 h 119063"/>
                  <a:gd name="connsiteX0" fmla="*/ 0 w 178594"/>
                  <a:gd name="connsiteY0" fmla="*/ 116682 h 119063"/>
                  <a:gd name="connsiteX1" fmla="*/ 178594 w 178594"/>
                  <a:gd name="connsiteY1" fmla="*/ 0 h 119063"/>
                  <a:gd name="connsiteX2" fmla="*/ 178594 w 178594"/>
                  <a:gd name="connsiteY2" fmla="*/ 119063 h 119063"/>
                  <a:gd name="connsiteX3" fmla="*/ 0 w 178594"/>
                  <a:gd name="connsiteY3" fmla="*/ 116682 h 119063"/>
                  <a:gd name="connsiteX0" fmla="*/ 0 w 178594"/>
                  <a:gd name="connsiteY0" fmla="*/ 116682 h 119063"/>
                  <a:gd name="connsiteX1" fmla="*/ 178594 w 178594"/>
                  <a:gd name="connsiteY1" fmla="*/ 0 h 119063"/>
                  <a:gd name="connsiteX2" fmla="*/ 178594 w 178594"/>
                  <a:gd name="connsiteY2" fmla="*/ 119063 h 119063"/>
                  <a:gd name="connsiteX3" fmla="*/ 0 w 178594"/>
                  <a:gd name="connsiteY3" fmla="*/ 116682 h 119063"/>
                  <a:gd name="connsiteX0" fmla="*/ 0 w 178594"/>
                  <a:gd name="connsiteY0" fmla="*/ 116682 h 119063"/>
                  <a:gd name="connsiteX1" fmla="*/ 178594 w 178594"/>
                  <a:gd name="connsiteY1" fmla="*/ 0 h 119063"/>
                  <a:gd name="connsiteX2" fmla="*/ 178594 w 178594"/>
                  <a:gd name="connsiteY2" fmla="*/ 119063 h 119063"/>
                  <a:gd name="connsiteX3" fmla="*/ 0 w 178594"/>
                  <a:gd name="connsiteY3" fmla="*/ 116682 h 119063"/>
                  <a:gd name="connsiteX0" fmla="*/ 0 w 188517"/>
                  <a:gd name="connsiteY0" fmla="*/ 121859 h 121859"/>
                  <a:gd name="connsiteX1" fmla="*/ 188517 w 188517"/>
                  <a:gd name="connsiteY1" fmla="*/ 0 h 121859"/>
                  <a:gd name="connsiteX2" fmla="*/ 188517 w 188517"/>
                  <a:gd name="connsiteY2" fmla="*/ 119063 h 121859"/>
                  <a:gd name="connsiteX3" fmla="*/ 0 w 188517"/>
                  <a:gd name="connsiteY3" fmla="*/ 121859 h 12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17" h="121859">
                    <a:moveTo>
                      <a:pt x="0" y="121859"/>
                    </a:moveTo>
                    <a:cubicBezTo>
                      <a:pt x="28575" y="37721"/>
                      <a:pt x="136129" y="5557"/>
                      <a:pt x="188517" y="0"/>
                    </a:cubicBezTo>
                    <a:lnTo>
                      <a:pt x="188517" y="119063"/>
                    </a:lnTo>
                    <a:lnTo>
                      <a:pt x="0" y="121859"/>
                    </a:lnTo>
                    <a:close/>
                  </a:path>
                </a:pathLst>
              </a:custGeom>
              <a:solidFill>
                <a:srgbClr val="EB7F23">
                  <a:lumMod val="50000"/>
                </a:srgbClr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32" name="Group 49">
              <a:extLst>
                <a:ext uri="{FF2B5EF4-FFF2-40B4-BE49-F238E27FC236}">
                  <a16:creationId xmlns:a16="http://schemas.microsoft.com/office/drawing/2014/main" id="{26A2CFDC-D3AE-450E-9660-07ABD2503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1337" y="1767706"/>
              <a:ext cx="1594990" cy="859697"/>
              <a:chOff x="1719263" y="1719263"/>
              <a:chExt cx="1295399" cy="1023937"/>
            </a:xfrm>
          </p:grpSpPr>
          <p:sp>
            <p:nvSpPr>
              <p:cNvPr id="33" name="Right Arrow 21">
                <a:extLst>
                  <a:ext uri="{FF2B5EF4-FFF2-40B4-BE49-F238E27FC236}">
                    <a16:creationId xmlns:a16="http://schemas.microsoft.com/office/drawing/2014/main" id="{D08B49B0-A13A-42BD-91D7-B85CA012C008}"/>
                  </a:ext>
                </a:extLst>
              </p:cNvPr>
              <p:cNvSpPr/>
              <p:nvPr/>
            </p:nvSpPr>
            <p:spPr>
              <a:xfrm>
                <a:off x="1719263" y="1719263"/>
                <a:ext cx="1295399" cy="1023937"/>
              </a:xfrm>
              <a:prstGeom prst="rightArrow">
                <a:avLst/>
              </a:prstGeom>
              <a:solidFill>
                <a:srgbClr val="AFAF51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3931023A-302E-4592-A9D0-DBC7BB973A28}"/>
                  </a:ext>
                </a:extLst>
              </p:cNvPr>
              <p:cNvSpPr/>
              <p:nvPr/>
            </p:nvSpPr>
            <p:spPr>
              <a:xfrm>
                <a:off x="1719263" y="1866453"/>
                <a:ext cx="179388" cy="119459"/>
              </a:xfrm>
              <a:custGeom>
                <a:avLst/>
                <a:gdLst>
                  <a:gd name="connsiteX0" fmla="*/ 0 w 190500"/>
                  <a:gd name="connsiteY0" fmla="*/ 119063 h 119063"/>
                  <a:gd name="connsiteX1" fmla="*/ 190500 w 190500"/>
                  <a:gd name="connsiteY1" fmla="*/ 0 h 119063"/>
                  <a:gd name="connsiteX2" fmla="*/ 190500 w 190500"/>
                  <a:gd name="connsiteY2" fmla="*/ 119063 h 119063"/>
                  <a:gd name="connsiteX3" fmla="*/ 0 w 190500"/>
                  <a:gd name="connsiteY3" fmla="*/ 119063 h 119063"/>
                  <a:gd name="connsiteX0" fmla="*/ 0 w 178594"/>
                  <a:gd name="connsiteY0" fmla="*/ 116682 h 119063"/>
                  <a:gd name="connsiteX1" fmla="*/ 178594 w 178594"/>
                  <a:gd name="connsiteY1" fmla="*/ 0 h 119063"/>
                  <a:gd name="connsiteX2" fmla="*/ 178594 w 178594"/>
                  <a:gd name="connsiteY2" fmla="*/ 119063 h 119063"/>
                  <a:gd name="connsiteX3" fmla="*/ 0 w 178594"/>
                  <a:gd name="connsiteY3" fmla="*/ 116682 h 119063"/>
                  <a:gd name="connsiteX0" fmla="*/ 0 w 178594"/>
                  <a:gd name="connsiteY0" fmla="*/ 116682 h 119063"/>
                  <a:gd name="connsiteX1" fmla="*/ 178594 w 178594"/>
                  <a:gd name="connsiteY1" fmla="*/ 0 h 119063"/>
                  <a:gd name="connsiteX2" fmla="*/ 178594 w 178594"/>
                  <a:gd name="connsiteY2" fmla="*/ 119063 h 119063"/>
                  <a:gd name="connsiteX3" fmla="*/ 0 w 178594"/>
                  <a:gd name="connsiteY3" fmla="*/ 116682 h 119063"/>
                  <a:gd name="connsiteX0" fmla="*/ 0 w 178594"/>
                  <a:gd name="connsiteY0" fmla="*/ 116682 h 119063"/>
                  <a:gd name="connsiteX1" fmla="*/ 178594 w 178594"/>
                  <a:gd name="connsiteY1" fmla="*/ 0 h 119063"/>
                  <a:gd name="connsiteX2" fmla="*/ 178594 w 178594"/>
                  <a:gd name="connsiteY2" fmla="*/ 119063 h 119063"/>
                  <a:gd name="connsiteX3" fmla="*/ 0 w 178594"/>
                  <a:gd name="connsiteY3" fmla="*/ 116682 h 1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94" h="119063">
                    <a:moveTo>
                      <a:pt x="0" y="116682"/>
                    </a:moveTo>
                    <a:cubicBezTo>
                      <a:pt x="28575" y="32544"/>
                      <a:pt x="126206" y="5557"/>
                      <a:pt x="178594" y="0"/>
                    </a:cubicBezTo>
                    <a:lnTo>
                      <a:pt x="178594" y="119063"/>
                    </a:lnTo>
                    <a:lnTo>
                      <a:pt x="0" y="116682"/>
                    </a:lnTo>
                    <a:close/>
                  </a:path>
                </a:pathLst>
              </a:custGeom>
              <a:solidFill>
                <a:srgbClr val="AFAF51">
                  <a:lumMod val="50000"/>
                </a:srgbClr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35" name="Group 52">
              <a:extLst>
                <a:ext uri="{FF2B5EF4-FFF2-40B4-BE49-F238E27FC236}">
                  <a16:creationId xmlns:a16="http://schemas.microsoft.com/office/drawing/2014/main" id="{B9614FF6-C0BB-4E36-A3D3-439339C32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39061" y="1873765"/>
              <a:ext cx="799450" cy="553430"/>
              <a:chOff x="3641720" y="1857374"/>
              <a:chExt cx="649287" cy="65722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99139EB-A57D-4215-A068-BF1B6BFFF7F7}"/>
                  </a:ext>
                </a:extLst>
              </p:cNvPr>
              <p:cNvSpPr/>
              <p:nvPr/>
            </p:nvSpPr>
            <p:spPr>
              <a:xfrm>
                <a:off x="3641720" y="1967975"/>
                <a:ext cx="649287" cy="546625"/>
              </a:xfrm>
              <a:prstGeom prst="rect">
                <a:avLst/>
              </a:prstGeom>
              <a:solidFill>
                <a:srgbClr val="AFAF5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829B45AB-10CA-4492-A8C5-F853C5F72E7A}"/>
                  </a:ext>
                </a:extLst>
              </p:cNvPr>
              <p:cNvSpPr/>
              <p:nvPr/>
            </p:nvSpPr>
            <p:spPr>
              <a:xfrm flipH="1">
                <a:off x="4162419" y="1857374"/>
                <a:ext cx="128588" cy="112728"/>
              </a:xfrm>
              <a:custGeom>
                <a:avLst/>
                <a:gdLst>
                  <a:gd name="connsiteX0" fmla="*/ 0 w 190500"/>
                  <a:gd name="connsiteY0" fmla="*/ 119063 h 119063"/>
                  <a:gd name="connsiteX1" fmla="*/ 190500 w 190500"/>
                  <a:gd name="connsiteY1" fmla="*/ 0 h 119063"/>
                  <a:gd name="connsiteX2" fmla="*/ 190500 w 190500"/>
                  <a:gd name="connsiteY2" fmla="*/ 119063 h 119063"/>
                  <a:gd name="connsiteX3" fmla="*/ 0 w 190500"/>
                  <a:gd name="connsiteY3" fmla="*/ 119063 h 119063"/>
                  <a:gd name="connsiteX0" fmla="*/ 0 w 178594"/>
                  <a:gd name="connsiteY0" fmla="*/ 116682 h 119063"/>
                  <a:gd name="connsiteX1" fmla="*/ 178594 w 178594"/>
                  <a:gd name="connsiteY1" fmla="*/ 0 h 119063"/>
                  <a:gd name="connsiteX2" fmla="*/ 178594 w 178594"/>
                  <a:gd name="connsiteY2" fmla="*/ 119063 h 119063"/>
                  <a:gd name="connsiteX3" fmla="*/ 0 w 178594"/>
                  <a:gd name="connsiteY3" fmla="*/ 116682 h 119063"/>
                  <a:gd name="connsiteX0" fmla="*/ 0 w 178594"/>
                  <a:gd name="connsiteY0" fmla="*/ 116682 h 119063"/>
                  <a:gd name="connsiteX1" fmla="*/ 178594 w 178594"/>
                  <a:gd name="connsiteY1" fmla="*/ 0 h 119063"/>
                  <a:gd name="connsiteX2" fmla="*/ 178594 w 178594"/>
                  <a:gd name="connsiteY2" fmla="*/ 119063 h 119063"/>
                  <a:gd name="connsiteX3" fmla="*/ 0 w 178594"/>
                  <a:gd name="connsiteY3" fmla="*/ 116682 h 119063"/>
                  <a:gd name="connsiteX0" fmla="*/ 0 w 178594"/>
                  <a:gd name="connsiteY0" fmla="*/ 116682 h 119063"/>
                  <a:gd name="connsiteX1" fmla="*/ 178594 w 178594"/>
                  <a:gd name="connsiteY1" fmla="*/ 0 h 119063"/>
                  <a:gd name="connsiteX2" fmla="*/ 178594 w 178594"/>
                  <a:gd name="connsiteY2" fmla="*/ 119063 h 119063"/>
                  <a:gd name="connsiteX3" fmla="*/ 0 w 178594"/>
                  <a:gd name="connsiteY3" fmla="*/ 116682 h 119063"/>
                  <a:gd name="connsiteX0" fmla="*/ 0 w 188517"/>
                  <a:gd name="connsiteY0" fmla="*/ 121859 h 121859"/>
                  <a:gd name="connsiteX1" fmla="*/ 188517 w 188517"/>
                  <a:gd name="connsiteY1" fmla="*/ 0 h 121859"/>
                  <a:gd name="connsiteX2" fmla="*/ 188517 w 188517"/>
                  <a:gd name="connsiteY2" fmla="*/ 119063 h 121859"/>
                  <a:gd name="connsiteX3" fmla="*/ 0 w 188517"/>
                  <a:gd name="connsiteY3" fmla="*/ 121859 h 12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17" h="121859">
                    <a:moveTo>
                      <a:pt x="0" y="121859"/>
                    </a:moveTo>
                    <a:cubicBezTo>
                      <a:pt x="28575" y="37721"/>
                      <a:pt x="136129" y="5557"/>
                      <a:pt x="188517" y="0"/>
                    </a:cubicBezTo>
                    <a:lnTo>
                      <a:pt x="188517" y="119063"/>
                    </a:lnTo>
                    <a:lnTo>
                      <a:pt x="0" y="121859"/>
                    </a:lnTo>
                    <a:close/>
                  </a:path>
                </a:pathLst>
              </a:custGeom>
              <a:solidFill>
                <a:srgbClr val="AFAF51">
                  <a:lumMod val="50000"/>
                </a:srgbClr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sp>
          <p:nvSpPr>
            <p:cNvPr id="38" name="TextBox 62">
              <a:extLst>
                <a:ext uri="{FF2B5EF4-FFF2-40B4-BE49-F238E27FC236}">
                  <a16:creationId xmlns:a16="http://schemas.microsoft.com/office/drawing/2014/main" id="{9161E9B7-CA11-4373-867D-EF31127B7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2540" y="1921989"/>
              <a:ext cx="103009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AFAF5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02</a:t>
              </a:r>
            </a:p>
          </p:txBody>
        </p:sp>
        <p:sp>
          <p:nvSpPr>
            <p:cNvPr id="39" name="TextBox 63">
              <a:extLst>
                <a:ext uri="{FF2B5EF4-FFF2-40B4-BE49-F238E27FC236}">
                  <a16:creationId xmlns:a16="http://schemas.microsoft.com/office/drawing/2014/main" id="{108E6DB3-D73A-425C-A33B-84C9BDB51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390" y="1897184"/>
              <a:ext cx="103009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B7F23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01</a:t>
              </a:r>
            </a:p>
          </p:txBody>
        </p:sp>
        <p:sp>
          <p:nvSpPr>
            <p:cNvPr id="40" name="Rectangle 65">
              <a:extLst>
                <a:ext uri="{FF2B5EF4-FFF2-40B4-BE49-F238E27FC236}">
                  <a16:creationId xmlns:a16="http://schemas.microsoft.com/office/drawing/2014/main" id="{004D36B3-DC84-490A-80D7-8F72B31C9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164" y="2674929"/>
              <a:ext cx="2651760" cy="193899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just"/>
              <a:r>
                <a:rPr lang="vi-VN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Là cơ sở để các cơ sở giáo dục, các nhà quản lí giáo dục, xây dựng kế hoạch phát</a:t>
              </a:r>
              <a:r>
                <a:rPr lang="en-US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 </a:t>
              </a:r>
              <a:r>
                <a:rPr lang="vi-VN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triển năng lực số cho học sinh</a:t>
              </a:r>
              <a:endParaRPr lang="en-US" sz="2000">
                <a:solidFill>
                  <a:srgbClr val="4A464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1" name="Rectangle 65">
              <a:extLst>
                <a:ext uri="{FF2B5EF4-FFF2-40B4-BE49-F238E27FC236}">
                  <a16:creationId xmlns:a16="http://schemas.microsoft.com/office/drawing/2014/main" id="{CD9BA8C4-EFA9-454A-9CB5-07555679A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8084" y="2436755"/>
              <a:ext cx="2651760" cy="34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just"/>
              <a:r>
                <a:rPr lang="vi-VN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Giúp các cá nhân </a:t>
              </a:r>
              <a:r>
                <a:rPr lang="en-US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HS</a:t>
              </a:r>
              <a:r>
                <a:rPr lang="vi-VN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hiểu rõ hơn về khả</a:t>
              </a:r>
              <a:r>
                <a:rPr lang="en-US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 </a:t>
              </a:r>
              <a:r>
                <a:rPr lang="vi-VN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năng của mình trong việc sử dụng công nghệ số và hỗ</a:t>
              </a:r>
              <a:r>
                <a:rPr lang="en-US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 </a:t>
              </a:r>
              <a:r>
                <a:rPr lang="vi-VN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trợ </a:t>
              </a:r>
              <a:r>
                <a:rPr lang="en-US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HS</a:t>
              </a:r>
              <a:r>
                <a:rPr lang="vi-VN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trong việc phát triển các kỹ</a:t>
              </a:r>
              <a:r>
                <a:rPr lang="en-US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 </a:t>
              </a:r>
              <a:r>
                <a:rPr lang="vi-VN" sz="2000">
                  <a:solidFill>
                    <a:srgbClr val="4A464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năng số để có thể tham gia vào nền kinh tế số phát triển sau này</a:t>
              </a:r>
              <a:endParaRPr lang="vi-VN" sz="2000" dirty="0" err="1">
                <a:solidFill>
                  <a:srgbClr val="4A464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4FEC7-B55E-4172-9F88-5426E686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8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8D4B-D6B6-4BF6-8C80-459ACFC91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/>
              <a:t>Khung năng lực số cho học sinh phổ thông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A048323-EE6B-4A15-9061-C936E56F3B6F}"/>
              </a:ext>
            </a:extLst>
          </p:cNvPr>
          <p:cNvGrpSpPr/>
          <p:nvPr/>
        </p:nvGrpSpPr>
        <p:grpSpPr>
          <a:xfrm>
            <a:off x="2634522" y="2550898"/>
            <a:ext cx="6469851" cy="1864426"/>
            <a:chOff x="1662190" y="2355258"/>
            <a:chExt cx="9259025" cy="26681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113D3A-09AD-49DD-9251-081486901363}"/>
                </a:ext>
              </a:extLst>
            </p:cNvPr>
            <p:cNvGrpSpPr/>
            <p:nvPr/>
          </p:nvGrpSpPr>
          <p:grpSpPr>
            <a:xfrm>
              <a:off x="2989545" y="2355258"/>
              <a:ext cx="1327355" cy="1327355"/>
              <a:chOff x="4114798" y="2588342"/>
              <a:chExt cx="1327355" cy="1327355"/>
            </a:xfrm>
          </p:grpSpPr>
          <p:sp>
            <p:nvSpPr>
              <p:cNvPr id="5" name="矩形 1">
                <a:extLst>
                  <a:ext uri="{FF2B5EF4-FFF2-40B4-BE49-F238E27FC236}">
                    <a16:creationId xmlns:a16="http://schemas.microsoft.com/office/drawing/2014/main" id="{A818776B-A392-408E-9272-2608AF5FF39A}"/>
                  </a:ext>
                </a:extLst>
              </p:cNvPr>
              <p:cNvSpPr/>
              <p:nvPr/>
            </p:nvSpPr>
            <p:spPr>
              <a:xfrm>
                <a:off x="4114798" y="2588342"/>
                <a:ext cx="1327355" cy="132735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177800" dist="190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" name="直角三角形 6">
                <a:extLst>
                  <a:ext uri="{FF2B5EF4-FFF2-40B4-BE49-F238E27FC236}">
                    <a16:creationId xmlns:a16="http://schemas.microsoft.com/office/drawing/2014/main" id="{2231C81A-62DA-43A3-8B2B-B89893B0637F}"/>
                  </a:ext>
                </a:extLst>
              </p:cNvPr>
              <p:cNvSpPr/>
              <p:nvPr/>
            </p:nvSpPr>
            <p:spPr>
              <a:xfrm flipH="1">
                <a:off x="4114798" y="2588342"/>
                <a:ext cx="1327355" cy="1327355"/>
              </a:xfrm>
              <a:prstGeom prst="rtTriangle">
                <a:avLst/>
              </a:prstGeom>
              <a:solidFill>
                <a:srgbClr val="E7E6E6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A86CD4-C592-482F-805B-E76BE1345556}"/>
                </a:ext>
              </a:extLst>
            </p:cNvPr>
            <p:cNvGrpSpPr/>
            <p:nvPr/>
          </p:nvGrpSpPr>
          <p:grpSpPr>
            <a:xfrm>
              <a:off x="5644254" y="2355258"/>
              <a:ext cx="1327356" cy="1327355"/>
              <a:chOff x="6769507" y="2588342"/>
              <a:chExt cx="1327356" cy="1327355"/>
            </a:xfrm>
          </p:grpSpPr>
          <p:sp>
            <p:nvSpPr>
              <p:cNvPr id="8" name="矩形 4">
                <a:extLst>
                  <a:ext uri="{FF2B5EF4-FFF2-40B4-BE49-F238E27FC236}">
                    <a16:creationId xmlns:a16="http://schemas.microsoft.com/office/drawing/2014/main" id="{A0BA79B1-D5E6-43EF-9EF6-839AA9D88411}"/>
                  </a:ext>
                </a:extLst>
              </p:cNvPr>
              <p:cNvSpPr/>
              <p:nvPr/>
            </p:nvSpPr>
            <p:spPr>
              <a:xfrm>
                <a:off x="6769508" y="2588342"/>
                <a:ext cx="1327355" cy="132735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177800" dist="190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" name="直角三角形 7">
                <a:extLst>
                  <a:ext uri="{FF2B5EF4-FFF2-40B4-BE49-F238E27FC236}">
                    <a16:creationId xmlns:a16="http://schemas.microsoft.com/office/drawing/2014/main" id="{2FFEC31A-385B-49A3-8794-0D04BC93C677}"/>
                  </a:ext>
                </a:extLst>
              </p:cNvPr>
              <p:cNvSpPr/>
              <p:nvPr/>
            </p:nvSpPr>
            <p:spPr>
              <a:xfrm flipH="1">
                <a:off x="6769507" y="2588342"/>
                <a:ext cx="1327355" cy="1327355"/>
              </a:xfrm>
              <a:prstGeom prst="rtTriangle">
                <a:avLst/>
              </a:prstGeom>
              <a:solidFill>
                <a:srgbClr val="E7E6E6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57A094-ACB1-4EF0-9A99-9CC70E8CFB99}"/>
                </a:ext>
              </a:extLst>
            </p:cNvPr>
            <p:cNvGrpSpPr/>
            <p:nvPr/>
          </p:nvGrpSpPr>
          <p:grpSpPr>
            <a:xfrm>
              <a:off x="6971609" y="3686300"/>
              <a:ext cx="1327356" cy="1327355"/>
              <a:chOff x="8096862" y="3919384"/>
              <a:chExt cx="1327356" cy="1327355"/>
            </a:xfrm>
          </p:grpSpPr>
          <p:sp>
            <p:nvSpPr>
              <p:cNvPr id="11" name="矩形 5">
                <a:extLst>
                  <a:ext uri="{FF2B5EF4-FFF2-40B4-BE49-F238E27FC236}">
                    <a16:creationId xmlns:a16="http://schemas.microsoft.com/office/drawing/2014/main" id="{1D36A331-6E83-49DB-BEA2-BA5F9D3B027B}"/>
                  </a:ext>
                </a:extLst>
              </p:cNvPr>
              <p:cNvSpPr/>
              <p:nvPr/>
            </p:nvSpPr>
            <p:spPr>
              <a:xfrm>
                <a:off x="8096863" y="3919384"/>
                <a:ext cx="1327355" cy="132735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177800" dist="190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直角三角形 8">
                <a:extLst>
                  <a:ext uri="{FF2B5EF4-FFF2-40B4-BE49-F238E27FC236}">
                    <a16:creationId xmlns:a16="http://schemas.microsoft.com/office/drawing/2014/main" id="{4AA2C874-AEC8-4E68-B8C1-62685BAC6E19}"/>
                  </a:ext>
                </a:extLst>
              </p:cNvPr>
              <p:cNvSpPr/>
              <p:nvPr/>
            </p:nvSpPr>
            <p:spPr>
              <a:xfrm flipH="1">
                <a:off x="8096862" y="3919384"/>
                <a:ext cx="1327355" cy="1327355"/>
              </a:xfrm>
              <a:prstGeom prst="rtTriangle">
                <a:avLst/>
              </a:prstGeom>
              <a:solidFill>
                <a:srgbClr val="E7E6E6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FF944B1-7861-40B1-92E3-60D660B2D6AF}"/>
                </a:ext>
              </a:extLst>
            </p:cNvPr>
            <p:cNvGrpSpPr/>
            <p:nvPr/>
          </p:nvGrpSpPr>
          <p:grpSpPr>
            <a:xfrm>
              <a:off x="4316900" y="3686300"/>
              <a:ext cx="1329812" cy="1327355"/>
              <a:chOff x="5442153" y="3919384"/>
              <a:chExt cx="1329812" cy="1327355"/>
            </a:xfrm>
          </p:grpSpPr>
          <p:sp>
            <p:nvSpPr>
              <p:cNvPr id="14" name="矩形 3">
                <a:extLst>
                  <a:ext uri="{FF2B5EF4-FFF2-40B4-BE49-F238E27FC236}">
                    <a16:creationId xmlns:a16="http://schemas.microsoft.com/office/drawing/2014/main" id="{16EC0249-0C39-4FD5-A79D-CB61AA3053A4}"/>
                  </a:ext>
                </a:extLst>
              </p:cNvPr>
              <p:cNvSpPr/>
              <p:nvPr/>
            </p:nvSpPr>
            <p:spPr>
              <a:xfrm>
                <a:off x="5442153" y="3919384"/>
                <a:ext cx="1327355" cy="132735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177800" dist="190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直角三角形 9">
                <a:extLst>
                  <a:ext uri="{FF2B5EF4-FFF2-40B4-BE49-F238E27FC236}">
                    <a16:creationId xmlns:a16="http://schemas.microsoft.com/office/drawing/2014/main" id="{ACE3FD07-3B1D-47F1-AFE7-2933A3DDEECE}"/>
                  </a:ext>
                </a:extLst>
              </p:cNvPr>
              <p:cNvSpPr/>
              <p:nvPr/>
            </p:nvSpPr>
            <p:spPr>
              <a:xfrm flipH="1">
                <a:off x="5444610" y="3919384"/>
                <a:ext cx="1327355" cy="1327355"/>
              </a:xfrm>
              <a:prstGeom prst="rtTriangle">
                <a:avLst/>
              </a:prstGeom>
              <a:solidFill>
                <a:srgbClr val="E7E6E6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00D855-53F1-40C1-B0B2-3051D11C13BC}"/>
                </a:ext>
              </a:extLst>
            </p:cNvPr>
            <p:cNvGrpSpPr/>
            <p:nvPr/>
          </p:nvGrpSpPr>
          <p:grpSpPr>
            <a:xfrm>
              <a:off x="1662190" y="3686300"/>
              <a:ext cx="1332270" cy="1327355"/>
              <a:chOff x="2787443" y="3919384"/>
              <a:chExt cx="1332270" cy="1327355"/>
            </a:xfrm>
          </p:grpSpPr>
          <p:sp>
            <p:nvSpPr>
              <p:cNvPr id="17" name="矩形 2">
                <a:extLst>
                  <a:ext uri="{FF2B5EF4-FFF2-40B4-BE49-F238E27FC236}">
                    <a16:creationId xmlns:a16="http://schemas.microsoft.com/office/drawing/2014/main" id="{D2F55FA6-0657-465B-97EB-C8B9D2D520E0}"/>
                  </a:ext>
                </a:extLst>
              </p:cNvPr>
              <p:cNvSpPr/>
              <p:nvPr/>
            </p:nvSpPr>
            <p:spPr>
              <a:xfrm>
                <a:off x="2787443" y="3919384"/>
                <a:ext cx="1327355" cy="132735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177800" dist="190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直角三角形 10">
                <a:extLst>
                  <a:ext uri="{FF2B5EF4-FFF2-40B4-BE49-F238E27FC236}">
                    <a16:creationId xmlns:a16="http://schemas.microsoft.com/office/drawing/2014/main" id="{5B3DAD11-D271-4C6A-BA48-180B6F82FD1E}"/>
                  </a:ext>
                </a:extLst>
              </p:cNvPr>
              <p:cNvSpPr/>
              <p:nvPr/>
            </p:nvSpPr>
            <p:spPr>
              <a:xfrm flipH="1">
                <a:off x="2792358" y="3919384"/>
                <a:ext cx="1327355" cy="1327355"/>
              </a:xfrm>
              <a:prstGeom prst="rtTriangle">
                <a:avLst/>
              </a:prstGeom>
              <a:solidFill>
                <a:srgbClr val="E7E6E6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DE1DE1E1-1F5D-42FA-89BA-022F42EC30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4002" y="2549715"/>
              <a:ext cx="1008000" cy="1008000"/>
            </a:xfrm>
            <a:prstGeom prst="ellipse">
              <a:avLst/>
            </a:prstGeom>
            <a:solidFill>
              <a:srgbClr val="01B3C5"/>
            </a:solidFill>
            <a:ln w="25400" cap="flat" cmpd="sng" algn="ctr">
              <a:noFill/>
              <a:prstDash val="solid"/>
            </a:ln>
            <a:effectLst>
              <a:innerShdw blurRad="177800" dist="177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0" name="椭圆 12">
              <a:extLst>
                <a:ext uri="{FF2B5EF4-FFF2-40B4-BE49-F238E27FC236}">
                  <a16:creationId xmlns:a16="http://schemas.microsoft.com/office/drawing/2014/main" id="{77D61424-7932-4F12-AF7D-76FAEF1D73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03931" y="2549715"/>
              <a:ext cx="1008000" cy="1008000"/>
            </a:xfrm>
            <a:prstGeom prst="ellipse">
              <a:avLst/>
            </a:prstGeom>
            <a:solidFill>
              <a:srgbClr val="C65885"/>
            </a:solidFill>
            <a:ln w="25400" cap="flat" cmpd="sng" algn="ctr">
              <a:noFill/>
              <a:prstDash val="solid"/>
            </a:ln>
            <a:effectLst>
              <a:innerShdw blurRad="177800" dist="177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1" name="椭圆 13">
              <a:extLst>
                <a:ext uri="{FF2B5EF4-FFF2-40B4-BE49-F238E27FC236}">
                  <a16:creationId xmlns:a16="http://schemas.microsoft.com/office/drawing/2014/main" id="{9A38019C-7DA7-46DC-B1FF-04E914AA11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1286" y="3845977"/>
              <a:ext cx="1008000" cy="1008000"/>
            </a:xfrm>
            <a:prstGeom prst="ellipse">
              <a:avLst/>
            </a:prstGeom>
            <a:solidFill>
              <a:srgbClr val="00AF92"/>
            </a:solidFill>
            <a:ln w="25400" cap="flat" cmpd="sng" algn="ctr">
              <a:noFill/>
              <a:prstDash val="solid"/>
            </a:ln>
            <a:effectLst>
              <a:innerShdw blurRad="177800" dist="177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2" name="椭圆 14">
              <a:extLst>
                <a:ext uri="{FF2B5EF4-FFF2-40B4-BE49-F238E27FC236}">
                  <a16:creationId xmlns:a16="http://schemas.microsoft.com/office/drawing/2014/main" id="{1B1A8E45-CE57-4AD0-9054-9B5FD812C3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867" y="3845977"/>
              <a:ext cx="1008000" cy="1008000"/>
            </a:xfrm>
            <a:prstGeom prst="ellipse">
              <a:avLst/>
            </a:prstGeom>
            <a:solidFill>
              <a:srgbClr val="F17475"/>
            </a:solidFill>
            <a:ln w="25400" cap="flat" cmpd="sng" algn="ctr">
              <a:noFill/>
              <a:prstDash val="solid"/>
            </a:ln>
            <a:effectLst>
              <a:innerShdw blurRad="177800" dist="177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3" name="椭圆 15">
              <a:extLst>
                <a:ext uri="{FF2B5EF4-FFF2-40B4-BE49-F238E27FC236}">
                  <a16:creationId xmlns:a16="http://schemas.microsoft.com/office/drawing/2014/main" id="{0BB337E9-3F7D-4593-80C0-F48150371A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6577" y="3845977"/>
              <a:ext cx="1008000" cy="1008000"/>
            </a:xfrm>
            <a:prstGeom prst="ellipse">
              <a:avLst/>
            </a:prstGeom>
            <a:solidFill>
              <a:srgbClr val="985CB0"/>
            </a:solidFill>
            <a:ln w="25400" cap="flat" cmpd="sng" algn="ctr">
              <a:noFill/>
              <a:prstDash val="solid"/>
            </a:ln>
            <a:effectLst>
              <a:innerShdw blurRad="177800" dist="177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D432BF4-5FAC-4963-B3BC-CD4EF35D7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4957" y="2853690"/>
              <a:ext cx="446088" cy="400050"/>
            </a:xfrm>
            <a:custGeom>
              <a:avLst/>
              <a:gdLst>
                <a:gd name="T0" fmla="*/ 24 w 116"/>
                <a:gd name="T1" fmla="*/ 42 h 104"/>
                <a:gd name="T2" fmla="*/ 36 w 116"/>
                <a:gd name="T3" fmla="*/ 58 h 104"/>
                <a:gd name="T4" fmla="*/ 52 w 116"/>
                <a:gd name="T5" fmla="*/ 47 h 104"/>
                <a:gd name="T6" fmla="*/ 40 w 116"/>
                <a:gd name="T7" fmla="*/ 31 h 104"/>
                <a:gd name="T8" fmla="*/ 53 w 116"/>
                <a:gd name="T9" fmla="*/ 24 h 104"/>
                <a:gd name="T10" fmla="*/ 7 w 116"/>
                <a:gd name="T11" fmla="*/ 0 h 104"/>
                <a:gd name="T12" fmla="*/ 11 w 116"/>
                <a:gd name="T13" fmla="*/ 51 h 104"/>
                <a:gd name="T14" fmla="*/ 24 w 116"/>
                <a:gd name="T15" fmla="*/ 42 h 104"/>
                <a:gd name="T16" fmla="*/ 93 w 116"/>
                <a:gd name="T17" fmla="*/ 43 h 104"/>
                <a:gd name="T18" fmla="*/ 106 w 116"/>
                <a:gd name="T19" fmla="*/ 52 h 104"/>
                <a:gd name="T20" fmla="*/ 111 w 116"/>
                <a:gd name="T21" fmla="*/ 1 h 104"/>
                <a:gd name="T22" fmla="*/ 65 w 116"/>
                <a:gd name="T23" fmla="*/ 24 h 104"/>
                <a:gd name="T24" fmla="*/ 77 w 116"/>
                <a:gd name="T25" fmla="*/ 32 h 104"/>
                <a:gd name="T26" fmla="*/ 0 w 116"/>
                <a:gd name="T27" fmla="*/ 83 h 104"/>
                <a:gd name="T28" fmla="*/ 3 w 116"/>
                <a:gd name="T29" fmla="*/ 102 h 104"/>
                <a:gd name="T30" fmla="*/ 93 w 116"/>
                <a:gd name="T31" fmla="*/ 43 h 104"/>
                <a:gd name="T32" fmla="*/ 81 w 116"/>
                <a:gd name="T33" fmla="*/ 70 h 104"/>
                <a:gd name="T34" fmla="*/ 65 w 116"/>
                <a:gd name="T35" fmla="*/ 83 h 104"/>
                <a:gd name="T36" fmla="*/ 111 w 116"/>
                <a:gd name="T37" fmla="*/ 104 h 104"/>
                <a:gd name="T38" fmla="*/ 116 w 116"/>
                <a:gd name="T39" fmla="*/ 85 h 104"/>
                <a:gd name="T40" fmla="*/ 81 w 116"/>
                <a:gd name="T41" fmla="*/ 7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04">
                  <a:moveTo>
                    <a:pt x="24" y="42"/>
                  </a:moveTo>
                  <a:cubicBezTo>
                    <a:pt x="28" y="48"/>
                    <a:pt x="32" y="53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1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51"/>
                    <a:pt x="11" y="51"/>
                    <a:pt x="11" y="51"/>
                  </a:cubicBezTo>
                  <a:lnTo>
                    <a:pt x="24" y="42"/>
                  </a:lnTo>
                  <a:close/>
                  <a:moveTo>
                    <a:pt x="93" y="43"/>
                  </a:moveTo>
                  <a:cubicBezTo>
                    <a:pt x="106" y="52"/>
                    <a:pt x="106" y="52"/>
                    <a:pt x="106" y="52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2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3"/>
                  </a:cubicBezTo>
                  <a:close/>
                  <a:moveTo>
                    <a:pt x="81" y="70"/>
                  </a:moveTo>
                  <a:cubicBezTo>
                    <a:pt x="76" y="75"/>
                    <a:pt x="71" y="79"/>
                    <a:pt x="65" y="83"/>
                  </a:cubicBezTo>
                  <a:cubicBezTo>
                    <a:pt x="88" y="98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23710EC-375C-4FAD-A261-1F6AA6650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0" y="2820353"/>
              <a:ext cx="423863" cy="466725"/>
            </a:xfrm>
            <a:custGeom>
              <a:avLst/>
              <a:gdLst>
                <a:gd name="T0" fmla="*/ 88 w 110"/>
                <a:gd name="T1" fmla="*/ 17 h 122"/>
                <a:gd name="T2" fmla="*/ 78 w 110"/>
                <a:gd name="T3" fmla="*/ 31 h 122"/>
                <a:gd name="T4" fmla="*/ 93 w 110"/>
                <a:gd name="T5" fmla="*/ 61 h 122"/>
                <a:gd name="T6" fmla="*/ 57 w 110"/>
                <a:gd name="T7" fmla="*/ 99 h 122"/>
                <a:gd name="T8" fmla="*/ 57 w 110"/>
                <a:gd name="T9" fmla="*/ 93 h 122"/>
                <a:gd name="T10" fmla="*/ 32 w 110"/>
                <a:gd name="T11" fmla="*/ 108 h 122"/>
                <a:gd name="T12" fmla="*/ 57 w 110"/>
                <a:gd name="T13" fmla="*/ 122 h 122"/>
                <a:gd name="T14" fmla="*/ 57 w 110"/>
                <a:gd name="T15" fmla="*/ 116 h 122"/>
                <a:gd name="T16" fmla="*/ 110 w 110"/>
                <a:gd name="T17" fmla="*/ 61 h 122"/>
                <a:gd name="T18" fmla="*/ 88 w 110"/>
                <a:gd name="T19" fmla="*/ 17 h 122"/>
                <a:gd name="T20" fmla="*/ 50 w 110"/>
                <a:gd name="T21" fmla="*/ 0 h 122"/>
                <a:gd name="T22" fmla="*/ 50 w 110"/>
                <a:gd name="T23" fmla="*/ 6 h 122"/>
                <a:gd name="T24" fmla="*/ 0 w 110"/>
                <a:gd name="T25" fmla="*/ 61 h 122"/>
                <a:gd name="T26" fmla="*/ 19 w 110"/>
                <a:gd name="T27" fmla="*/ 103 h 122"/>
                <a:gd name="T28" fmla="*/ 30 w 110"/>
                <a:gd name="T29" fmla="*/ 90 h 122"/>
                <a:gd name="T30" fmla="*/ 17 w 110"/>
                <a:gd name="T31" fmla="*/ 61 h 122"/>
                <a:gd name="T32" fmla="*/ 50 w 110"/>
                <a:gd name="T33" fmla="*/ 23 h 122"/>
                <a:gd name="T34" fmla="*/ 50 w 110"/>
                <a:gd name="T35" fmla="*/ 29 h 122"/>
                <a:gd name="T36" fmla="*/ 75 w 110"/>
                <a:gd name="T37" fmla="*/ 15 h 122"/>
                <a:gd name="T38" fmla="*/ 50 w 110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22">
                  <a:moveTo>
                    <a:pt x="88" y="17"/>
                  </a:moveTo>
                  <a:cubicBezTo>
                    <a:pt x="78" y="31"/>
                    <a:pt x="78" y="31"/>
                    <a:pt x="78" y="31"/>
                  </a:cubicBezTo>
                  <a:cubicBezTo>
                    <a:pt x="88" y="38"/>
                    <a:pt x="93" y="49"/>
                    <a:pt x="93" y="61"/>
                  </a:cubicBezTo>
                  <a:cubicBezTo>
                    <a:pt x="93" y="81"/>
                    <a:pt x="77" y="98"/>
                    <a:pt x="57" y="99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87" y="115"/>
                    <a:pt x="110" y="91"/>
                    <a:pt x="110" y="61"/>
                  </a:cubicBezTo>
                  <a:cubicBezTo>
                    <a:pt x="110" y="44"/>
                    <a:pt x="102" y="27"/>
                    <a:pt x="88" y="17"/>
                  </a:cubicBezTo>
                  <a:moveTo>
                    <a:pt x="50" y="0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22" y="9"/>
                    <a:pt x="0" y="32"/>
                    <a:pt x="0" y="61"/>
                  </a:cubicBezTo>
                  <a:cubicBezTo>
                    <a:pt x="0" y="77"/>
                    <a:pt x="7" y="92"/>
                    <a:pt x="19" y="103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22" y="83"/>
                    <a:pt x="17" y="72"/>
                    <a:pt x="17" y="61"/>
                  </a:cubicBezTo>
                  <a:cubicBezTo>
                    <a:pt x="17" y="42"/>
                    <a:pt x="32" y="26"/>
                    <a:pt x="50" y="23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C59516C-3628-475B-A9B8-42AA7E6C2F9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073250" y="4097977"/>
              <a:ext cx="497953" cy="504000"/>
            </a:xfrm>
            <a:custGeom>
              <a:avLst/>
              <a:gdLst>
                <a:gd name="T0" fmla="*/ 59 w 104"/>
                <a:gd name="T1" fmla="*/ 46 h 105"/>
                <a:gd name="T2" fmla="*/ 59 w 104"/>
                <a:gd name="T3" fmla="*/ 23 h 105"/>
                <a:gd name="T4" fmla="*/ 46 w 104"/>
                <a:gd name="T5" fmla="*/ 23 h 105"/>
                <a:gd name="T6" fmla="*/ 46 w 104"/>
                <a:gd name="T7" fmla="*/ 46 h 105"/>
                <a:gd name="T8" fmla="*/ 24 w 104"/>
                <a:gd name="T9" fmla="*/ 46 h 105"/>
                <a:gd name="T10" fmla="*/ 24 w 104"/>
                <a:gd name="T11" fmla="*/ 59 h 105"/>
                <a:gd name="T12" fmla="*/ 46 w 104"/>
                <a:gd name="T13" fmla="*/ 59 h 105"/>
                <a:gd name="T14" fmla="*/ 46 w 104"/>
                <a:gd name="T15" fmla="*/ 82 h 105"/>
                <a:gd name="T16" fmla="*/ 59 w 104"/>
                <a:gd name="T17" fmla="*/ 82 h 105"/>
                <a:gd name="T18" fmla="*/ 59 w 104"/>
                <a:gd name="T19" fmla="*/ 59 h 105"/>
                <a:gd name="T20" fmla="*/ 81 w 104"/>
                <a:gd name="T21" fmla="*/ 59 h 105"/>
                <a:gd name="T22" fmla="*/ 81 w 104"/>
                <a:gd name="T23" fmla="*/ 46 h 105"/>
                <a:gd name="T24" fmla="*/ 59 w 104"/>
                <a:gd name="T25" fmla="*/ 46 h 105"/>
                <a:gd name="T26" fmla="*/ 52 w 104"/>
                <a:gd name="T27" fmla="*/ 0 h 105"/>
                <a:gd name="T28" fmla="*/ 0 w 104"/>
                <a:gd name="T29" fmla="*/ 53 h 105"/>
                <a:gd name="T30" fmla="*/ 52 w 104"/>
                <a:gd name="T31" fmla="*/ 105 h 105"/>
                <a:gd name="T32" fmla="*/ 104 w 104"/>
                <a:gd name="T33" fmla="*/ 53 h 105"/>
                <a:gd name="T34" fmla="*/ 52 w 104"/>
                <a:gd name="T35" fmla="*/ 0 h 105"/>
                <a:gd name="T36" fmla="*/ 52 w 104"/>
                <a:gd name="T37" fmla="*/ 93 h 105"/>
                <a:gd name="T38" fmla="*/ 12 w 104"/>
                <a:gd name="T39" fmla="*/ 53 h 105"/>
                <a:gd name="T40" fmla="*/ 52 w 104"/>
                <a:gd name="T41" fmla="*/ 12 h 105"/>
                <a:gd name="T42" fmla="*/ 93 w 104"/>
                <a:gd name="T43" fmla="*/ 53 h 105"/>
                <a:gd name="T44" fmla="*/ 52 w 104"/>
                <a:gd name="T45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105">
                  <a:moveTo>
                    <a:pt x="59" y="4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30" y="93"/>
                    <a:pt x="12" y="75"/>
                    <a:pt x="12" y="53"/>
                  </a:cubicBezTo>
                  <a:cubicBezTo>
                    <a:pt x="12" y="30"/>
                    <a:pt x="30" y="12"/>
                    <a:pt x="52" y="12"/>
                  </a:cubicBezTo>
                  <a:cubicBezTo>
                    <a:pt x="74" y="12"/>
                    <a:pt x="93" y="30"/>
                    <a:pt x="93" y="53"/>
                  </a:cubicBezTo>
                  <a:cubicBezTo>
                    <a:pt x="93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rgbClr val="FFFFFF">
                <a:alpha val="8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CEF350BF-AA07-4A60-A6D0-5EA279E84F9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701422" y="4097977"/>
              <a:ext cx="558310" cy="504000"/>
            </a:xfrm>
            <a:custGeom>
              <a:avLst/>
              <a:gdLst>
                <a:gd name="T0" fmla="*/ 52 w 106"/>
                <a:gd name="T1" fmla="*/ 61 h 95"/>
                <a:gd name="T2" fmla="*/ 37 w 106"/>
                <a:gd name="T3" fmla="*/ 72 h 95"/>
                <a:gd name="T4" fmla="*/ 37 w 106"/>
                <a:gd name="T5" fmla="*/ 56 h 95"/>
                <a:gd name="T6" fmla="*/ 20 w 106"/>
                <a:gd name="T7" fmla="*/ 31 h 95"/>
                <a:gd name="T8" fmla="*/ 0 w 106"/>
                <a:gd name="T9" fmla="*/ 55 h 95"/>
                <a:gd name="T10" fmla="*/ 40 w 106"/>
                <a:gd name="T11" fmla="*/ 82 h 95"/>
                <a:gd name="T12" fmla="*/ 53 w 106"/>
                <a:gd name="T13" fmla="*/ 81 h 95"/>
                <a:gd name="T14" fmla="*/ 67 w 106"/>
                <a:gd name="T15" fmla="*/ 95 h 95"/>
                <a:gd name="T16" fmla="*/ 63 w 106"/>
                <a:gd name="T17" fmla="*/ 78 h 95"/>
                <a:gd name="T18" fmla="*/ 80 w 106"/>
                <a:gd name="T19" fmla="*/ 60 h 95"/>
                <a:gd name="T20" fmla="*/ 64 w 106"/>
                <a:gd name="T21" fmla="*/ 62 h 95"/>
                <a:gd name="T22" fmla="*/ 52 w 106"/>
                <a:gd name="T23" fmla="*/ 61 h 95"/>
                <a:gd name="T24" fmla="*/ 66 w 106"/>
                <a:gd name="T25" fmla="*/ 0 h 95"/>
                <a:gd name="T26" fmla="*/ 26 w 106"/>
                <a:gd name="T27" fmla="*/ 27 h 95"/>
                <a:gd name="T28" fmla="*/ 43 w 106"/>
                <a:gd name="T29" fmla="*/ 50 h 95"/>
                <a:gd name="T30" fmla="*/ 43 w 106"/>
                <a:gd name="T31" fmla="*/ 61 h 95"/>
                <a:gd name="T32" fmla="*/ 54 w 106"/>
                <a:gd name="T33" fmla="*/ 53 h 95"/>
                <a:gd name="T34" fmla="*/ 66 w 106"/>
                <a:gd name="T35" fmla="*/ 55 h 95"/>
                <a:gd name="T36" fmla="*/ 106 w 106"/>
                <a:gd name="T37" fmla="*/ 27 h 95"/>
                <a:gd name="T38" fmla="*/ 66 w 106"/>
                <a:gd name="T3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95">
                  <a:moveTo>
                    <a:pt x="52" y="61"/>
                  </a:moveTo>
                  <a:cubicBezTo>
                    <a:pt x="50" y="62"/>
                    <a:pt x="37" y="72"/>
                    <a:pt x="37" y="72"/>
                  </a:cubicBezTo>
                  <a:cubicBezTo>
                    <a:pt x="37" y="72"/>
                    <a:pt x="37" y="59"/>
                    <a:pt x="37" y="56"/>
                  </a:cubicBezTo>
                  <a:cubicBezTo>
                    <a:pt x="26" y="50"/>
                    <a:pt x="20" y="41"/>
                    <a:pt x="20" y="31"/>
                  </a:cubicBezTo>
                  <a:cubicBezTo>
                    <a:pt x="8" y="36"/>
                    <a:pt x="0" y="45"/>
                    <a:pt x="0" y="55"/>
                  </a:cubicBezTo>
                  <a:cubicBezTo>
                    <a:pt x="0" y="70"/>
                    <a:pt x="18" y="82"/>
                    <a:pt x="40" y="82"/>
                  </a:cubicBezTo>
                  <a:cubicBezTo>
                    <a:pt x="45" y="82"/>
                    <a:pt x="49" y="82"/>
                    <a:pt x="53" y="81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2" y="74"/>
                    <a:pt x="78" y="67"/>
                    <a:pt x="80" y="60"/>
                  </a:cubicBezTo>
                  <a:cubicBezTo>
                    <a:pt x="75" y="61"/>
                    <a:pt x="69" y="62"/>
                    <a:pt x="64" y="62"/>
                  </a:cubicBezTo>
                  <a:cubicBezTo>
                    <a:pt x="60" y="62"/>
                    <a:pt x="56" y="62"/>
                    <a:pt x="52" y="61"/>
                  </a:cubicBezTo>
                  <a:close/>
                  <a:moveTo>
                    <a:pt x="66" y="0"/>
                  </a:moveTo>
                  <a:cubicBezTo>
                    <a:pt x="44" y="0"/>
                    <a:pt x="26" y="12"/>
                    <a:pt x="26" y="27"/>
                  </a:cubicBezTo>
                  <a:cubicBezTo>
                    <a:pt x="26" y="36"/>
                    <a:pt x="33" y="45"/>
                    <a:pt x="43" y="5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4"/>
                    <a:pt x="62" y="55"/>
                    <a:pt x="66" y="55"/>
                  </a:cubicBezTo>
                  <a:cubicBezTo>
                    <a:pt x="88" y="55"/>
                    <a:pt x="106" y="42"/>
                    <a:pt x="106" y="27"/>
                  </a:cubicBezTo>
                  <a:cubicBezTo>
                    <a:pt x="106" y="12"/>
                    <a:pt x="88" y="0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89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009E7C45-7C1A-4C1C-82CC-DA6E12E943E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217687" y="4107766"/>
              <a:ext cx="835199" cy="484422"/>
            </a:xfrm>
            <a:custGeom>
              <a:avLst/>
              <a:gdLst>
                <a:gd name="T0" fmla="*/ 114 w 132"/>
                <a:gd name="T1" fmla="*/ 26 h 67"/>
                <a:gd name="T2" fmla="*/ 108 w 132"/>
                <a:gd name="T3" fmla="*/ 32 h 67"/>
                <a:gd name="T4" fmla="*/ 110 w 132"/>
                <a:gd name="T5" fmla="*/ 37 h 67"/>
                <a:gd name="T6" fmla="*/ 99 w 132"/>
                <a:gd name="T7" fmla="*/ 55 h 67"/>
                <a:gd name="T8" fmla="*/ 100 w 132"/>
                <a:gd name="T9" fmla="*/ 55 h 67"/>
                <a:gd name="T10" fmla="*/ 107 w 132"/>
                <a:gd name="T11" fmla="*/ 49 h 67"/>
                <a:gd name="T12" fmla="*/ 104 w 132"/>
                <a:gd name="T13" fmla="*/ 67 h 67"/>
                <a:gd name="T14" fmla="*/ 110 w 132"/>
                <a:gd name="T15" fmla="*/ 67 h 67"/>
                <a:gd name="T16" fmla="*/ 114 w 132"/>
                <a:gd name="T17" fmla="*/ 60 h 67"/>
                <a:gd name="T18" fmla="*/ 119 w 132"/>
                <a:gd name="T19" fmla="*/ 67 h 67"/>
                <a:gd name="T20" fmla="*/ 124 w 132"/>
                <a:gd name="T21" fmla="*/ 67 h 67"/>
                <a:gd name="T22" fmla="*/ 121 w 132"/>
                <a:gd name="T23" fmla="*/ 49 h 67"/>
                <a:gd name="T24" fmla="*/ 128 w 132"/>
                <a:gd name="T25" fmla="*/ 55 h 67"/>
                <a:gd name="T26" fmla="*/ 130 w 132"/>
                <a:gd name="T27" fmla="*/ 55 h 67"/>
                <a:gd name="T28" fmla="*/ 118 w 132"/>
                <a:gd name="T29" fmla="*/ 37 h 67"/>
                <a:gd name="T30" fmla="*/ 121 w 132"/>
                <a:gd name="T31" fmla="*/ 32 h 67"/>
                <a:gd name="T32" fmla="*/ 114 w 132"/>
                <a:gd name="T33" fmla="*/ 26 h 67"/>
                <a:gd name="T34" fmla="*/ 18 w 132"/>
                <a:gd name="T35" fmla="*/ 26 h 67"/>
                <a:gd name="T36" fmla="*/ 11 w 132"/>
                <a:gd name="T37" fmla="*/ 32 h 67"/>
                <a:gd name="T38" fmla="*/ 13 w 132"/>
                <a:gd name="T39" fmla="*/ 37 h 67"/>
                <a:gd name="T40" fmla="*/ 2 w 132"/>
                <a:gd name="T41" fmla="*/ 55 h 67"/>
                <a:gd name="T42" fmla="*/ 3 w 132"/>
                <a:gd name="T43" fmla="*/ 55 h 67"/>
                <a:gd name="T44" fmla="*/ 11 w 132"/>
                <a:gd name="T45" fmla="*/ 49 h 67"/>
                <a:gd name="T46" fmla="*/ 7 w 132"/>
                <a:gd name="T47" fmla="*/ 67 h 67"/>
                <a:gd name="T48" fmla="*/ 13 w 132"/>
                <a:gd name="T49" fmla="*/ 67 h 67"/>
                <a:gd name="T50" fmla="*/ 18 w 132"/>
                <a:gd name="T51" fmla="*/ 60 h 67"/>
                <a:gd name="T52" fmla="*/ 22 w 132"/>
                <a:gd name="T53" fmla="*/ 67 h 67"/>
                <a:gd name="T54" fmla="*/ 28 w 132"/>
                <a:gd name="T55" fmla="*/ 67 h 67"/>
                <a:gd name="T56" fmla="*/ 24 w 132"/>
                <a:gd name="T57" fmla="*/ 49 h 67"/>
                <a:gd name="T58" fmla="*/ 32 w 132"/>
                <a:gd name="T59" fmla="*/ 55 h 67"/>
                <a:gd name="T60" fmla="*/ 33 w 132"/>
                <a:gd name="T61" fmla="*/ 55 h 67"/>
                <a:gd name="T62" fmla="*/ 22 w 132"/>
                <a:gd name="T63" fmla="*/ 37 h 67"/>
                <a:gd name="T64" fmla="*/ 24 w 132"/>
                <a:gd name="T65" fmla="*/ 32 h 67"/>
                <a:gd name="T66" fmla="*/ 18 w 132"/>
                <a:gd name="T67" fmla="*/ 26 h 67"/>
                <a:gd name="T68" fmla="*/ 67 w 132"/>
                <a:gd name="T69" fmla="*/ 0 h 67"/>
                <a:gd name="T70" fmla="*/ 57 w 132"/>
                <a:gd name="T71" fmla="*/ 10 h 67"/>
                <a:gd name="T72" fmla="*/ 60 w 132"/>
                <a:gd name="T73" fmla="*/ 18 h 67"/>
                <a:gd name="T74" fmla="*/ 42 w 132"/>
                <a:gd name="T75" fmla="*/ 47 h 67"/>
                <a:gd name="T76" fmla="*/ 44 w 132"/>
                <a:gd name="T77" fmla="*/ 48 h 67"/>
                <a:gd name="T78" fmla="*/ 56 w 132"/>
                <a:gd name="T79" fmla="*/ 38 h 67"/>
                <a:gd name="T80" fmla="*/ 50 w 132"/>
                <a:gd name="T81" fmla="*/ 67 h 67"/>
                <a:gd name="T82" fmla="*/ 60 w 132"/>
                <a:gd name="T83" fmla="*/ 67 h 67"/>
                <a:gd name="T84" fmla="*/ 67 w 132"/>
                <a:gd name="T85" fmla="*/ 55 h 67"/>
                <a:gd name="T86" fmla="*/ 74 w 132"/>
                <a:gd name="T87" fmla="*/ 67 h 67"/>
                <a:gd name="T88" fmla="*/ 84 w 132"/>
                <a:gd name="T89" fmla="*/ 67 h 67"/>
                <a:gd name="T90" fmla="*/ 78 w 132"/>
                <a:gd name="T91" fmla="*/ 38 h 67"/>
                <a:gd name="T92" fmla="*/ 90 w 132"/>
                <a:gd name="T93" fmla="*/ 48 h 67"/>
                <a:gd name="T94" fmla="*/ 92 w 132"/>
                <a:gd name="T95" fmla="*/ 47 h 67"/>
                <a:gd name="T96" fmla="*/ 74 w 132"/>
                <a:gd name="T97" fmla="*/ 18 h 67"/>
                <a:gd name="T98" fmla="*/ 77 w 132"/>
                <a:gd name="T99" fmla="*/ 10 h 67"/>
                <a:gd name="T100" fmla="*/ 67 w 132"/>
                <a:gd name="T10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" h="67">
                  <a:moveTo>
                    <a:pt x="114" y="26"/>
                  </a:moveTo>
                  <a:cubicBezTo>
                    <a:pt x="111" y="26"/>
                    <a:pt x="108" y="29"/>
                    <a:pt x="108" y="32"/>
                  </a:cubicBezTo>
                  <a:cubicBezTo>
                    <a:pt x="108" y="34"/>
                    <a:pt x="109" y="36"/>
                    <a:pt x="110" y="37"/>
                  </a:cubicBezTo>
                  <a:cubicBezTo>
                    <a:pt x="104" y="40"/>
                    <a:pt x="96" y="53"/>
                    <a:pt x="99" y="55"/>
                  </a:cubicBezTo>
                  <a:cubicBezTo>
                    <a:pt x="99" y="55"/>
                    <a:pt x="100" y="55"/>
                    <a:pt x="100" y="55"/>
                  </a:cubicBezTo>
                  <a:cubicBezTo>
                    <a:pt x="102" y="55"/>
                    <a:pt x="105" y="52"/>
                    <a:pt x="107" y="49"/>
                  </a:cubicBezTo>
                  <a:cubicBezTo>
                    <a:pt x="106" y="55"/>
                    <a:pt x="105" y="62"/>
                    <a:pt x="104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4"/>
                    <a:pt x="112" y="60"/>
                    <a:pt x="114" y="60"/>
                  </a:cubicBezTo>
                  <a:cubicBezTo>
                    <a:pt x="116" y="60"/>
                    <a:pt x="119" y="64"/>
                    <a:pt x="119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62"/>
                    <a:pt x="123" y="55"/>
                    <a:pt x="121" y="49"/>
                  </a:cubicBezTo>
                  <a:cubicBezTo>
                    <a:pt x="123" y="52"/>
                    <a:pt x="126" y="55"/>
                    <a:pt x="128" y="55"/>
                  </a:cubicBezTo>
                  <a:cubicBezTo>
                    <a:pt x="129" y="55"/>
                    <a:pt x="129" y="55"/>
                    <a:pt x="130" y="55"/>
                  </a:cubicBezTo>
                  <a:cubicBezTo>
                    <a:pt x="132" y="53"/>
                    <a:pt x="125" y="40"/>
                    <a:pt x="118" y="37"/>
                  </a:cubicBezTo>
                  <a:cubicBezTo>
                    <a:pt x="120" y="36"/>
                    <a:pt x="121" y="34"/>
                    <a:pt x="121" y="32"/>
                  </a:cubicBezTo>
                  <a:cubicBezTo>
                    <a:pt x="121" y="29"/>
                    <a:pt x="118" y="26"/>
                    <a:pt x="114" y="26"/>
                  </a:cubicBezTo>
                  <a:moveTo>
                    <a:pt x="18" y="26"/>
                  </a:moveTo>
                  <a:cubicBezTo>
                    <a:pt x="14" y="26"/>
                    <a:pt x="11" y="29"/>
                    <a:pt x="11" y="32"/>
                  </a:cubicBezTo>
                  <a:cubicBezTo>
                    <a:pt x="11" y="34"/>
                    <a:pt x="12" y="36"/>
                    <a:pt x="13" y="37"/>
                  </a:cubicBezTo>
                  <a:cubicBezTo>
                    <a:pt x="7" y="40"/>
                    <a:pt x="0" y="53"/>
                    <a:pt x="2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6" y="55"/>
                    <a:pt x="8" y="52"/>
                    <a:pt x="11" y="49"/>
                  </a:cubicBezTo>
                  <a:cubicBezTo>
                    <a:pt x="9" y="55"/>
                    <a:pt x="8" y="62"/>
                    <a:pt x="7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4"/>
                    <a:pt x="15" y="60"/>
                    <a:pt x="18" y="60"/>
                  </a:cubicBezTo>
                  <a:cubicBezTo>
                    <a:pt x="20" y="60"/>
                    <a:pt x="22" y="64"/>
                    <a:pt x="22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2"/>
                    <a:pt x="26" y="55"/>
                    <a:pt x="24" y="49"/>
                  </a:cubicBezTo>
                  <a:cubicBezTo>
                    <a:pt x="27" y="52"/>
                    <a:pt x="29" y="55"/>
                    <a:pt x="32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5" y="53"/>
                    <a:pt x="28" y="40"/>
                    <a:pt x="22" y="37"/>
                  </a:cubicBezTo>
                  <a:cubicBezTo>
                    <a:pt x="23" y="36"/>
                    <a:pt x="24" y="34"/>
                    <a:pt x="24" y="32"/>
                  </a:cubicBezTo>
                  <a:cubicBezTo>
                    <a:pt x="24" y="29"/>
                    <a:pt x="21" y="26"/>
                    <a:pt x="18" y="26"/>
                  </a:cubicBezTo>
                  <a:moveTo>
                    <a:pt x="67" y="0"/>
                  </a:moveTo>
                  <a:cubicBezTo>
                    <a:pt x="61" y="0"/>
                    <a:pt x="57" y="5"/>
                    <a:pt x="57" y="10"/>
                  </a:cubicBezTo>
                  <a:cubicBezTo>
                    <a:pt x="57" y="14"/>
                    <a:pt x="58" y="17"/>
                    <a:pt x="60" y="18"/>
                  </a:cubicBezTo>
                  <a:cubicBezTo>
                    <a:pt x="50" y="22"/>
                    <a:pt x="38" y="43"/>
                    <a:pt x="42" y="47"/>
                  </a:cubicBezTo>
                  <a:cubicBezTo>
                    <a:pt x="43" y="48"/>
                    <a:pt x="43" y="48"/>
                    <a:pt x="44" y="48"/>
                  </a:cubicBezTo>
                  <a:cubicBezTo>
                    <a:pt x="48" y="48"/>
                    <a:pt x="52" y="43"/>
                    <a:pt x="56" y="38"/>
                  </a:cubicBezTo>
                  <a:cubicBezTo>
                    <a:pt x="53" y="47"/>
                    <a:pt x="51" y="58"/>
                    <a:pt x="5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2"/>
                    <a:pt x="63" y="55"/>
                    <a:pt x="67" y="55"/>
                  </a:cubicBezTo>
                  <a:cubicBezTo>
                    <a:pt x="71" y="55"/>
                    <a:pt x="74" y="62"/>
                    <a:pt x="74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3" y="58"/>
                    <a:pt x="81" y="47"/>
                    <a:pt x="78" y="38"/>
                  </a:cubicBezTo>
                  <a:cubicBezTo>
                    <a:pt x="82" y="43"/>
                    <a:pt x="87" y="48"/>
                    <a:pt x="90" y="48"/>
                  </a:cubicBezTo>
                  <a:cubicBezTo>
                    <a:pt x="91" y="48"/>
                    <a:pt x="91" y="48"/>
                    <a:pt x="92" y="47"/>
                  </a:cubicBezTo>
                  <a:cubicBezTo>
                    <a:pt x="96" y="43"/>
                    <a:pt x="84" y="22"/>
                    <a:pt x="74" y="18"/>
                  </a:cubicBezTo>
                  <a:cubicBezTo>
                    <a:pt x="76" y="17"/>
                    <a:pt x="77" y="14"/>
                    <a:pt x="77" y="10"/>
                  </a:cubicBezTo>
                  <a:cubicBezTo>
                    <a:pt x="77" y="5"/>
                    <a:pt x="73" y="0"/>
                    <a:pt x="67" y="0"/>
                  </a:cubicBezTo>
                </a:path>
              </a:pathLst>
            </a:custGeom>
            <a:solidFill>
              <a:srgbClr val="FFFFFF">
                <a:alpha val="8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2B885D4-0D98-4B1E-B2C7-68E34B321901}"/>
                </a:ext>
              </a:extLst>
            </p:cNvPr>
            <p:cNvGrpSpPr/>
            <p:nvPr/>
          </p:nvGrpSpPr>
          <p:grpSpPr>
            <a:xfrm>
              <a:off x="8264048" y="2365047"/>
              <a:ext cx="1327355" cy="1327355"/>
              <a:chOff x="4114798" y="2588342"/>
              <a:chExt cx="1327355" cy="1327355"/>
            </a:xfrm>
          </p:grpSpPr>
          <p:sp>
            <p:nvSpPr>
              <p:cNvPr id="30" name="矩形 1">
                <a:extLst>
                  <a:ext uri="{FF2B5EF4-FFF2-40B4-BE49-F238E27FC236}">
                    <a16:creationId xmlns:a16="http://schemas.microsoft.com/office/drawing/2014/main" id="{87433A3B-B2CE-469E-BDD7-6380DAA0DC44}"/>
                  </a:ext>
                </a:extLst>
              </p:cNvPr>
              <p:cNvSpPr/>
              <p:nvPr/>
            </p:nvSpPr>
            <p:spPr>
              <a:xfrm>
                <a:off x="4114798" y="2588342"/>
                <a:ext cx="1327355" cy="132735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177800" dist="190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直角三角形 6">
                <a:extLst>
                  <a:ext uri="{FF2B5EF4-FFF2-40B4-BE49-F238E27FC236}">
                    <a16:creationId xmlns:a16="http://schemas.microsoft.com/office/drawing/2014/main" id="{E3F48A6D-973F-4F14-A377-308879874A00}"/>
                  </a:ext>
                </a:extLst>
              </p:cNvPr>
              <p:cNvSpPr/>
              <p:nvPr/>
            </p:nvSpPr>
            <p:spPr>
              <a:xfrm flipH="1">
                <a:off x="4114798" y="2588342"/>
                <a:ext cx="1327355" cy="1327355"/>
              </a:xfrm>
              <a:prstGeom prst="rtTriangle">
                <a:avLst/>
              </a:prstGeom>
              <a:solidFill>
                <a:srgbClr val="E7E6E6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9C49F8C-92A6-4BB4-818B-88BF4A1A7862}"/>
                </a:ext>
              </a:extLst>
            </p:cNvPr>
            <p:cNvGrpSpPr/>
            <p:nvPr/>
          </p:nvGrpSpPr>
          <p:grpSpPr>
            <a:xfrm>
              <a:off x="9591403" y="3696089"/>
              <a:ext cx="1329812" cy="1327355"/>
              <a:chOff x="5442153" y="3919384"/>
              <a:chExt cx="1329812" cy="1327355"/>
            </a:xfrm>
          </p:grpSpPr>
          <p:sp>
            <p:nvSpPr>
              <p:cNvPr id="33" name="矩形 3">
                <a:extLst>
                  <a:ext uri="{FF2B5EF4-FFF2-40B4-BE49-F238E27FC236}">
                    <a16:creationId xmlns:a16="http://schemas.microsoft.com/office/drawing/2014/main" id="{7465EBFA-19C5-4563-B25E-B35D5E61EC79}"/>
                  </a:ext>
                </a:extLst>
              </p:cNvPr>
              <p:cNvSpPr/>
              <p:nvPr/>
            </p:nvSpPr>
            <p:spPr>
              <a:xfrm>
                <a:off x="5442153" y="3919384"/>
                <a:ext cx="1327355" cy="132735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177800" dist="190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直角三角形 9">
                <a:extLst>
                  <a:ext uri="{FF2B5EF4-FFF2-40B4-BE49-F238E27FC236}">
                    <a16:creationId xmlns:a16="http://schemas.microsoft.com/office/drawing/2014/main" id="{08B12154-B509-4F86-A89A-D781098959B7}"/>
                  </a:ext>
                </a:extLst>
              </p:cNvPr>
              <p:cNvSpPr/>
              <p:nvPr/>
            </p:nvSpPr>
            <p:spPr>
              <a:xfrm flipH="1">
                <a:off x="5444610" y="3919384"/>
                <a:ext cx="1327355" cy="1327355"/>
              </a:xfrm>
              <a:prstGeom prst="rtTriangle">
                <a:avLst/>
              </a:prstGeom>
              <a:solidFill>
                <a:srgbClr val="E7E6E6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椭圆 11">
              <a:extLst>
                <a:ext uri="{FF2B5EF4-FFF2-40B4-BE49-F238E27FC236}">
                  <a16:creationId xmlns:a16="http://schemas.microsoft.com/office/drawing/2014/main" id="{148FBBDA-BB50-4C7D-84BF-21D44017AE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505" y="2559504"/>
              <a:ext cx="1008000" cy="1008000"/>
            </a:xfrm>
            <a:prstGeom prst="ellipse">
              <a:avLst/>
            </a:prstGeom>
            <a:solidFill>
              <a:srgbClr val="009FD7"/>
            </a:solidFill>
            <a:ln w="25400" cap="flat" cmpd="sng" algn="ctr">
              <a:noFill/>
              <a:prstDash val="solid"/>
            </a:ln>
            <a:effectLst>
              <a:innerShdw blurRad="177800" dist="177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36" name="椭圆 15">
              <a:extLst>
                <a:ext uri="{FF2B5EF4-FFF2-40B4-BE49-F238E27FC236}">
                  <a16:creationId xmlns:a16="http://schemas.microsoft.com/office/drawing/2014/main" id="{AE079E9D-A504-43F7-9277-665054283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51080" y="3855766"/>
              <a:ext cx="1008000" cy="1008000"/>
            </a:xfrm>
            <a:prstGeom prst="ellipse">
              <a:avLst/>
            </a:prstGeom>
            <a:solidFill>
              <a:srgbClr val="C51E22"/>
            </a:solidFill>
            <a:ln w="25400" cap="flat" cmpd="sng" algn="ctr">
              <a:noFill/>
              <a:prstDash val="solid"/>
            </a:ln>
            <a:effectLst>
              <a:innerShdw blurRad="177800" dist="177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7F4D4CDE-5CF7-4F02-9976-39DACCEDEF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9460" y="2863479"/>
              <a:ext cx="446088" cy="400050"/>
            </a:xfrm>
            <a:custGeom>
              <a:avLst/>
              <a:gdLst>
                <a:gd name="T0" fmla="*/ 24 w 116"/>
                <a:gd name="T1" fmla="*/ 42 h 104"/>
                <a:gd name="T2" fmla="*/ 36 w 116"/>
                <a:gd name="T3" fmla="*/ 58 h 104"/>
                <a:gd name="T4" fmla="*/ 52 w 116"/>
                <a:gd name="T5" fmla="*/ 47 h 104"/>
                <a:gd name="T6" fmla="*/ 40 w 116"/>
                <a:gd name="T7" fmla="*/ 31 h 104"/>
                <a:gd name="T8" fmla="*/ 53 w 116"/>
                <a:gd name="T9" fmla="*/ 24 h 104"/>
                <a:gd name="T10" fmla="*/ 7 w 116"/>
                <a:gd name="T11" fmla="*/ 0 h 104"/>
                <a:gd name="T12" fmla="*/ 11 w 116"/>
                <a:gd name="T13" fmla="*/ 51 h 104"/>
                <a:gd name="T14" fmla="*/ 24 w 116"/>
                <a:gd name="T15" fmla="*/ 42 h 104"/>
                <a:gd name="T16" fmla="*/ 93 w 116"/>
                <a:gd name="T17" fmla="*/ 43 h 104"/>
                <a:gd name="T18" fmla="*/ 106 w 116"/>
                <a:gd name="T19" fmla="*/ 52 h 104"/>
                <a:gd name="T20" fmla="*/ 111 w 116"/>
                <a:gd name="T21" fmla="*/ 1 h 104"/>
                <a:gd name="T22" fmla="*/ 65 w 116"/>
                <a:gd name="T23" fmla="*/ 24 h 104"/>
                <a:gd name="T24" fmla="*/ 77 w 116"/>
                <a:gd name="T25" fmla="*/ 32 h 104"/>
                <a:gd name="T26" fmla="*/ 0 w 116"/>
                <a:gd name="T27" fmla="*/ 83 h 104"/>
                <a:gd name="T28" fmla="*/ 3 w 116"/>
                <a:gd name="T29" fmla="*/ 102 h 104"/>
                <a:gd name="T30" fmla="*/ 93 w 116"/>
                <a:gd name="T31" fmla="*/ 43 h 104"/>
                <a:gd name="T32" fmla="*/ 81 w 116"/>
                <a:gd name="T33" fmla="*/ 70 h 104"/>
                <a:gd name="T34" fmla="*/ 65 w 116"/>
                <a:gd name="T35" fmla="*/ 83 h 104"/>
                <a:gd name="T36" fmla="*/ 111 w 116"/>
                <a:gd name="T37" fmla="*/ 104 h 104"/>
                <a:gd name="T38" fmla="*/ 116 w 116"/>
                <a:gd name="T39" fmla="*/ 85 h 104"/>
                <a:gd name="T40" fmla="*/ 81 w 116"/>
                <a:gd name="T41" fmla="*/ 7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04">
                  <a:moveTo>
                    <a:pt x="24" y="42"/>
                  </a:moveTo>
                  <a:cubicBezTo>
                    <a:pt x="28" y="48"/>
                    <a:pt x="32" y="53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1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51"/>
                    <a:pt x="11" y="51"/>
                    <a:pt x="11" y="51"/>
                  </a:cubicBezTo>
                  <a:lnTo>
                    <a:pt x="24" y="42"/>
                  </a:lnTo>
                  <a:close/>
                  <a:moveTo>
                    <a:pt x="93" y="43"/>
                  </a:moveTo>
                  <a:cubicBezTo>
                    <a:pt x="106" y="52"/>
                    <a:pt x="106" y="52"/>
                    <a:pt x="106" y="52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2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3"/>
                  </a:cubicBezTo>
                  <a:close/>
                  <a:moveTo>
                    <a:pt x="81" y="70"/>
                  </a:moveTo>
                  <a:cubicBezTo>
                    <a:pt x="76" y="75"/>
                    <a:pt x="71" y="79"/>
                    <a:pt x="65" y="83"/>
                  </a:cubicBezTo>
                  <a:cubicBezTo>
                    <a:pt x="88" y="98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6373D199-35E2-4B70-9838-E11E9DD1D38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347753" y="4107766"/>
              <a:ext cx="497953" cy="504000"/>
            </a:xfrm>
            <a:custGeom>
              <a:avLst/>
              <a:gdLst>
                <a:gd name="T0" fmla="*/ 59 w 104"/>
                <a:gd name="T1" fmla="*/ 46 h 105"/>
                <a:gd name="T2" fmla="*/ 59 w 104"/>
                <a:gd name="T3" fmla="*/ 23 h 105"/>
                <a:gd name="T4" fmla="*/ 46 w 104"/>
                <a:gd name="T5" fmla="*/ 23 h 105"/>
                <a:gd name="T6" fmla="*/ 46 w 104"/>
                <a:gd name="T7" fmla="*/ 46 h 105"/>
                <a:gd name="T8" fmla="*/ 24 w 104"/>
                <a:gd name="T9" fmla="*/ 46 h 105"/>
                <a:gd name="T10" fmla="*/ 24 w 104"/>
                <a:gd name="T11" fmla="*/ 59 h 105"/>
                <a:gd name="T12" fmla="*/ 46 w 104"/>
                <a:gd name="T13" fmla="*/ 59 h 105"/>
                <a:gd name="T14" fmla="*/ 46 w 104"/>
                <a:gd name="T15" fmla="*/ 82 h 105"/>
                <a:gd name="T16" fmla="*/ 59 w 104"/>
                <a:gd name="T17" fmla="*/ 82 h 105"/>
                <a:gd name="T18" fmla="*/ 59 w 104"/>
                <a:gd name="T19" fmla="*/ 59 h 105"/>
                <a:gd name="T20" fmla="*/ 81 w 104"/>
                <a:gd name="T21" fmla="*/ 59 h 105"/>
                <a:gd name="T22" fmla="*/ 81 w 104"/>
                <a:gd name="T23" fmla="*/ 46 h 105"/>
                <a:gd name="T24" fmla="*/ 59 w 104"/>
                <a:gd name="T25" fmla="*/ 46 h 105"/>
                <a:gd name="T26" fmla="*/ 52 w 104"/>
                <a:gd name="T27" fmla="*/ 0 h 105"/>
                <a:gd name="T28" fmla="*/ 0 w 104"/>
                <a:gd name="T29" fmla="*/ 53 h 105"/>
                <a:gd name="T30" fmla="*/ 52 w 104"/>
                <a:gd name="T31" fmla="*/ 105 h 105"/>
                <a:gd name="T32" fmla="*/ 104 w 104"/>
                <a:gd name="T33" fmla="*/ 53 h 105"/>
                <a:gd name="T34" fmla="*/ 52 w 104"/>
                <a:gd name="T35" fmla="*/ 0 h 105"/>
                <a:gd name="T36" fmla="*/ 52 w 104"/>
                <a:gd name="T37" fmla="*/ 93 h 105"/>
                <a:gd name="T38" fmla="*/ 12 w 104"/>
                <a:gd name="T39" fmla="*/ 53 h 105"/>
                <a:gd name="T40" fmla="*/ 52 w 104"/>
                <a:gd name="T41" fmla="*/ 12 h 105"/>
                <a:gd name="T42" fmla="*/ 93 w 104"/>
                <a:gd name="T43" fmla="*/ 53 h 105"/>
                <a:gd name="T44" fmla="*/ 52 w 104"/>
                <a:gd name="T45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105">
                  <a:moveTo>
                    <a:pt x="59" y="4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30" y="93"/>
                    <a:pt x="12" y="75"/>
                    <a:pt x="12" y="53"/>
                  </a:cubicBezTo>
                  <a:cubicBezTo>
                    <a:pt x="12" y="30"/>
                    <a:pt x="30" y="12"/>
                    <a:pt x="52" y="12"/>
                  </a:cubicBezTo>
                  <a:cubicBezTo>
                    <a:pt x="74" y="12"/>
                    <a:pt x="93" y="30"/>
                    <a:pt x="93" y="53"/>
                  </a:cubicBezTo>
                  <a:cubicBezTo>
                    <a:pt x="93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rgbClr val="FFFFFF">
                <a:alpha val="8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A2C952AF-A431-456B-95F3-124D3BAE38E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975925" y="4107766"/>
              <a:ext cx="558310" cy="504000"/>
            </a:xfrm>
            <a:custGeom>
              <a:avLst/>
              <a:gdLst>
                <a:gd name="T0" fmla="*/ 52 w 106"/>
                <a:gd name="T1" fmla="*/ 61 h 95"/>
                <a:gd name="T2" fmla="*/ 37 w 106"/>
                <a:gd name="T3" fmla="*/ 72 h 95"/>
                <a:gd name="T4" fmla="*/ 37 w 106"/>
                <a:gd name="T5" fmla="*/ 56 h 95"/>
                <a:gd name="T6" fmla="*/ 20 w 106"/>
                <a:gd name="T7" fmla="*/ 31 h 95"/>
                <a:gd name="T8" fmla="*/ 0 w 106"/>
                <a:gd name="T9" fmla="*/ 55 h 95"/>
                <a:gd name="T10" fmla="*/ 40 w 106"/>
                <a:gd name="T11" fmla="*/ 82 h 95"/>
                <a:gd name="T12" fmla="*/ 53 w 106"/>
                <a:gd name="T13" fmla="*/ 81 h 95"/>
                <a:gd name="T14" fmla="*/ 67 w 106"/>
                <a:gd name="T15" fmla="*/ 95 h 95"/>
                <a:gd name="T16" fmla="*/ 63 w 106"/>
                <a:gd name="T17" fmla="*/ 78 h 95"/>
                <a:gd name="T18" fmla="*/ 80 w 106"/>
                <a:gd name="T19" fmla="*/ 60 h 95"/>
                <a:gd name="T20" fmla="*/ 64 w 106"/>
                <a:gd name="T21" fmla="*/ 62 h 95"/>
                <a:gd name="T22" fmla="*/ 52 w 106"/>
                <a:gd name="T23" fmla="*/ 61 h 95"/>
                <a:gd name="T24" fmla="*/ 66 w 106"/>
                <a:gd name="T25" fmla="*/ 0 h 95"/>
                <a:gd name="T26" fmla="*/ 26 w 106"/>
                <a:gd name="T27" fmla="*/ 27 h 95"/>
                <a:gd name="T28" fmla="*/ 43 w 106"/>
                <a:gd name="T29" fmla="*/ 50 h 95"/>
                <a:gd name="T30" fmla="*/ 43 w 106"/>
                <a:gd name="T31" fmla="*/ 61 h 95"/>
                <a:gd name="T32" fmla="*/ 54 w 106"/>
                <a:gd name="T33" fmla="*/ 53 h 95"/>
                <a:gd name="T34" fmla="*/ 66 w 106"/>
                <a:gd name="T35" fmla="*/ 55 h 95"/>
                <a:gd name="T36" fmla="*/ 106 w 106"/>
                <a:gd name="T37" fmla="*/ 27 h 95"/>
                <a:gd name="T38" fmla="*/ 66 w 106"/>
                <a:gd name="T3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95">
                  <a:moveTo>
                    <a:pt x="52" y="61"/>
                  </a:moveTo>
                  <a:cubicBezTo>
                    <a:pt x="50" y="62"/>
                    <a:pt x="37" y="72"/>
                    <a:pt x="37" y="72"/>
                  </a:cubicBezTo>
                  <a:cubicBezTo>
                    <a:pt x="37" y="72"/>
                    <a:pt x="37" y="59"/>
                    <a:pt x="37" y="56"/>
                  </a:cubicBezTo>
                  <a:cubicBezTo>
                    <a:pt x="26" y="50"/>
                    <a:pt x="20" y="41"/>
                    <a:pt x="20" y="31"/>
                  </a:cubicBezTo>
                  <a:cubicBezTo>
                    <a:pt x="8" y="36"/>
                    <a:pt x="0" y="45"/>
                    <a:pt x="0" y="55"/>
                  </a:cubicBezTo>
                  <a:cubicBezTo>
                    <a:pt x="0" y="70"/>
                    <a:pt x="18" y="82"/>
                    <a:pt x="40" y="82"/>
                  </a:cubicBezTo>
                  <a:cubicBezTo>
                    <a:pt x="45" y="82"/>
                    <a:pt x="49" y="82"/>
                    <a:pt x="53" y="81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2" y="74"/>
                    <a:pt x="78" y="67"/>
                    <a:pt x="80" y="60"/>
                  </a:cubicBezTo>
                  <a:cubicBezTo>
                    <a:pt x="75" y="61"/>
                    <a:pt x="69" y="62"/>
                    <a:pt x="64" y="62"/>
                  </a:cubicBezTo>
                  <a:cubicBezTo>
                    <a:pt x="60" y="62"/>
                    <a:pt x="56" y="62"/>
                    <a:pt x="52" y="61"/>
                  </a:cubicBezTo>
                  <a:close/>
                  <a:moveTo>
                    <a:pt x="66" y="0"/>
                  </a:moveTo>
                  <a:cubicBezTo>
                    <a:pt x="44" y="0"/>
                    <a:pt x="26" y="12"/>
                    <a:pt x="26" y="27"/>
                  </a:cubicBezTo>
                  <a:cubicBezTo>
                    <a:pt x="26" y="36"/>
                    <a:pt x="33" y="45"/>
                    <a:pt x="43" y="5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4"/>
                    <a:pt x="62" y="55"/>
                    <a:pt x="66" y="55"/>
                  </a:cubicBezTo>
                  <a:cubicBezTo>
                    <a:pt x="88" y="55"/>
                    <a:pt x="106" y="42"/>
                    <a:pt x="106" y="27"/>
                  </a:cubicBezTo>
                  <a:cubicBezTo>
                    <a:pt x="106" y="12"/>
                    <a:pt x="88" y="0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89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05ADB8B-3CD8-46B1-933C-ECBF1148458C}"/>
              </a:ext>
            </a:extLst>
          </p:cNvPr>
          <p:cNvSpPr txBox="1"/>
          <p:nvPr/>
        </p:nvSpPr>
        <p:spPr>
          <a:xfrm>
            <a:off x="0" y="4561717"/>
            <a:ext cx="2436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1. Sử dụng các thiết bị </a:t>
            </a:r>
            <a:r>
              <a:rPr lang="en-US" altLang="zh-CN" sz="1400" b="1">
                <a:solidFill>
                  <a:srgbClr val="F07475"/>
                </a:solidFill>
                <a:latin typeface="Segoe UI"/>
                <a:ea typeface="等线" panose="02010600030101010101" pitchFamily="2" charset="-122"/>
              </a:rPr>
              <a:t>kĩ thuật 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số</a:t>
            </a:r>
            <a:endParaRPr kumimoji="0" lang="vi-VN" altLang="zh-CN" sz="1400" b="1" i="0" u="none" strike="noStrike" kern="1200" cap="none" spc="0" normalizeH="0" baseline="0" noProof="0">
              <a:ln>
                <a:noFill/>
              </a:ln>
              <a:solidFill>
                <a:srgbClr val="F07475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1.1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.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SD 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thiết bị phần cứng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07475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1.2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.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 S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D 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phần mềm </a:t>
            </a:r>
            <a:r>
              <a:rPr lang="en-US" altLang="zh-CN" sz="1400">
                <a:solidFill>
                  <a:srgbClr val="F07475"/>
                </a:solidFill>
                <a:latin typeface="Segoe UI"/>
                <a:ea typeface="等线" panose="02010600030101010101" pitchFamily="2" charset="-122"/>
              </a:rPr>
              <a:t>trong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07475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TBS</a:t>
            </a:r>
            <a:endParaRPr kumimoji="0" lang="vi-VN" altLang="zh-CN" sz="1400" b="0" i="0" u="none" strike="noStrike" kern="1200" cap="none" spc="0" normalizeH="0" baseline="0" noProof="0">
              <a:ln>
                <a:noFill/>
              </a:ln>
              <a:solidFill>
                <a:srgbClr val="F07475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0D4E0F-A0E0-44D4-9BDD-25422685C0C4}"/>
              </a:ext>
            </a:extLst>
          </p:cNvPr>
          <p:cNvSpPr txBox="1"/>
          <p:nvPr/>
        </p:nvSpPr>
        <p:spPr>
          <a:xfrm>
            <a:off x="1165531" y="1270268"/>
            <a:ext cx="293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1A2B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2. Kĩ năng về thông tin và dữ liệu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1A2B2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1A2B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2.1 Duyệt, tìm kiếm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1A2B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,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1A2B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 lọc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1A2B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DL, TT 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1A2B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và nội dung số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1A2B2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1A2B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2.2 Đánh giá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1A2B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DL, TT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1A2B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 và nội dung số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1A2B2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1A2B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2.3 Quản lý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1A2B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DL, TT 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1A2B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và nội dung số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FAD6A3-E468-4E64-9225-9191CF73B53A}"/>
              </a:ext>
            </a:extLst>
          </p:cNvPr>
          <p:cNvSpPr txBox="1"/>
          <p:nvPr/>
        </p:nvSpPr>
        <p:spPr>
          <a:xfrm>
            <a:off x="3141440" y="4541160"/>
            <a:ext cx="30424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945AAC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3. Giao tiếp và Hợp tác 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945AAC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945AAC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3.1 Tương tác thông qua các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945AAC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TBS</a:t>
            </a:r>
            <a:endParaRPr kumimoji="0" lang="vi-VN" altLang="zh-CN" sz="1400" b="0" i="0" u="none" strike="noStrike" kern="1200" cap="none" spc="0" normalizeH="0" baseline="0" noProof="0">
              <a:ln>
                <a:noFill/>
              </a:ln>
              <a:solidFill>
                <a:srgbClr val="945AAC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945AAC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3.2. Chia sẻ thông qua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945AAC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CNS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945AAC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945AAC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945AAC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3.3 Tham gia với tư cách công dân thông qua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945AAC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CNS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945AAC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3.4 Hợp tác thông qua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945AAC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CNS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945AAC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945AAC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945AAC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3.5 Chuẩn mực trong giao tiếp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945AAC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945AAC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3.6 Quản lý định danh cá nhân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4FB42E-DA10-47CE-83FF-8E805342DC6A}"/>
              </a:ext>
            </a:extLst>
          </p:cNvPr>
          <p:cNvSpPr txBox="1"/>
          <p:nvPr/>
        </p:nvSpPr>
        <p:spPr>
          <a:xfrm>
            <a:off x="5082082" y="1270268"/>
            <a:ext cx="2758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4. Tạo sản phẩm số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BF5580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4.1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. 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Phát triển nội dung số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4.2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.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 Tích hợp và tinh chỉnh nội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 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dung số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BF5580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4.3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.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 Bản quyền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BF5580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4.4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. 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BF5580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Lập trình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757873-BCB3-45E0-9DFB-C8FE1D2E6BF8}"/>
              </a:ext>
            </a:extLst>
          </p:cNvPr>
          <p:cNvSpPr txBox="1"/>
          <p:nvPr/>
        </p:nvSpPr>
        <p:spPr>
          <a:xfrm>
            <a:off x="6259993" y="4561717"/>
            <a:ext cx="21912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A68B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5. An toàn kĩ thuật số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A68B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5.1. Bảo vệ thiết bị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A68B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5.2 Bảo vệ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A68B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DL </a:t>
            </a: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A68B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cá nhân và quyền riêng tư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A68B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A68B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5.3 Bảo vệ SK tinh thần và thể chất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A68B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5.4 Bảo vệ môi trường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A68B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BE08F9-EBFC-4ED9-BABE-9DA4F83394D2}"/>
              </a:ext>
            </a:extLst>
          </p:cNvPr>
          <p:cNvSpPr txBox="1"/>
          <p:nvPr/>
        </p:nvSpPr>
        <p:spPr>
          <a:xfrm>
            <a:off x="8346295" y="1270268"/>
            <a:ext cx="3143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9FD7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6. Giải quyết vấn đề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9FD7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6.1. Giải quyết các vấn đề kĩ thuật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9FD7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6.2. Xác định nhu cầu và phản hồi CN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9FD7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6.3. Sử dụng sáng tạo thiết bị số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9FD7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6.4 Xác định thiếu hụt về NLS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9FD7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6.5 Tư duy máy tính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AC22F3-03AD-4607-8587-F0C634E583B6}"/>
              </a:ext>
            </a:extLst>
          </p:cNvPr>
          <p:cNvSpPr txBox="1"/>
          <p:nvPr/>
        </p:nvSpPr>
        <p:spPr>
          <a:xfrm>
            <a:off x="9168348" y="4524443"/>
            <a:ext cx="2734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C31E2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7. Năng lực định hướng nghề nghiệp liên quan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C31E22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C31E2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7.1 Vận hành những công nghệ số đặc trưng trong một lĩnh vực đặc thù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C31E22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C31E22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rPr>
              <a:t>7.2 Diễn giải, thao tác với dữ liệu và nội dung kĩ thuật số cho một lĩnh vực đặc thù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EEC06456-168A-46F4-8691-D16184A5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6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accel="50000" fill="hold" grpId="1" nodeType="withEffect" p14:presetBounceEnd="72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9" dur="15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ccel="50000" fill="hold" grpId="1" nodeType="withEffect" p14:presetBounceEnd="72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4" dur="15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50000" fill="hold" grpId="1" nodeType="withEffect" p14:presetBounceEnd="72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9" dur="15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ccel="50000" fill="hold" grpId="1" nodeType="withEffect" p14:presetBounceEnd="72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4" dur="15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fill="hold" grpId="1" nodeType="withEffect" p14:presetBounceEnd="72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9" dur="15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 p14:presetBounceEnd="72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34" dur="15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ccel="50000" fill="hold" grpId="1" nodeType="withEffect" p14:presetBounceEnd="72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39" dur="15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/>
          <p:bldP spid="4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accel="50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5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ccel="50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50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ccel="50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5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ccel="50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/>
          <p:bldP spid="46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A9C-13AF-4952-ACF3-EE5C093B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Khung năng lực số cho học sinh phổ thông</a:t>
            </a:r>
          </a:p>
        </p:txBody>
      </p:sp>
      <p:sp>
        <p:nvSpPr>
          <p:cNvPr id="4" name="t2">
            <a:extLst>
              <a:ext uri="{FF2B5EF4-FFF2-40B4-BE49-F238E27FC236}">
                <a16:creationId xmlns:a16="http://schemas.microsoft.com/office/drawing/2014/main" id="{EB05959F-E1F7-4804-B60E-981D083723C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9169" y="1161561"/>
            <a:ext cx="1051860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2400">
                <a:solidFill>
                  <a:srgbClr val="3E2A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Mỗi cấp độ năng lực xem xét đồng thời các yếu tố sau đây</a:t>
            </a:r>
            <a:endParaRPr lang="vi-VN" sz="2400">
              <a:solidFill>
                <a:srgbClr val="3E2A1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4FDD9AA-E2FC-4D87-9B1F-0008F028C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732697"/>
              </p:ext>
            </p:extLst>
          </p:nvPr>
        </p:nvGraphicFramePr>
        <p:xfrm>
          <a:off x="1632885" y="1817968"/>
          <a:ext cx="9133842" cy="435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B1FFB-8BBD-426F-BBE7-5DA05C3D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A9C-13AF-4952-ACF3-EE5C093B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Khung năng lực số cho học sinh phổ thông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75D16A-4D13-417A-AF89-AC9F8FF56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463848"/>
              </p:ext>
            </p:extLst>
          </p:nvPr>
        </p:nvGraphicFramePr>
        <p:xfrm>
          <a:off x="421737" y="1544962"/>
          <a:ext cx="11005409" cy="377571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73185">
                  <a:extLst>
                    <a:ext uri="{9D8B030D-6E8A-4147-A177-3AD203B41FA5}">
                      <a16:colId xmlns:a16="http://schemas.microsoft.com/office/drawing/2014/main" val="2611079098"/>
                    </a:ext>
                  </a:extLst>
                </a:gridCol>
                <a:gridCol w="2577408">
                  <a:extLst>
                    <a:ext uri="{9D8B030D-6E8A-4147-A177-3AD203B41FA5}">
                      <a16:colId xmlns:a16="http://schemas.microsoft.com/office/drawing/2014/main" val="788712633"/>
                    </a:ext>
                  </a:extLst>
                </a:gridCol>
                <a:gridCol w="2577408">
                  <a:extLst>
                    <a:ext uri="{9D8B030D-6E8A-4147-A177-3AD203B41FA5}">
                      <a16:colId xmlns:a16="http://schemas.microsoft.com/office/drawing/2014/main" val="3323578520"/>
                    </a:ext>
                  </a:extLst>
                </a:gridCol>
                <a:gridCol w="2577408">
                  <a:extLst>
                    <a:ext uri="{9D8B030D-6E8A-4147-A177-3AD203B41FA5}">
                      <a16:colId xmlns:a16="http://schemas.microsoft.com/office/drawing/2014/main" val="2094239366"/>
                    </a:ext>
                  </a:extLst>
                </a:gridCol>
              </a:tblGrid>
              <a:tr h="61531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Các mức độ năng lực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vi-VN" sz="2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Mức độ công</a:t>
                      </a:r>
                      <a:r>
                        <a:rPr lang="en-US" sz="2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r>
                        <a:rPr lang="vi-VN" sz="2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việc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vi-VN" sz="2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Mức độ tự chủ 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Mức </a:t>
                      </a:r>
                      <a:r>
                        <a:rPr lang="vi-VN" sz="2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độ nhậ</a:t>
                      </a:r>
                      <a:r>
                        <a:rPr lang="en-US" sz="2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 </a:t>
                      </a:r>
                      <a:r>
                        <a:rPr lang="vi-VN" sz="2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thức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570987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indent="65405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Mức 1 (L1-L2)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vi-VN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Đơn giản</a:t>
                      </a:r>
                      <a:endParaRPr lang="en-US" sz="20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vi-VN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Có sự hướng dẫn</a:t>
                      </a:r>
                      <a:endParaRPr lang="en-US" sz="20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vi-VN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Nhớ</a:t>
                      </a:r>
                      <a:endParaRPr lang="en-US" sz="20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6637240"/>
                  </a:ext>
                </a:extLst>
              </a:tr>
              <a:tr h="535940">
                <a:tc>
                  <a:txBody>
                    <a:bodyPr/>
                    <a:lstStyle/>
                    <a:p>
                      <a:pPr indent="65405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Mức 2 (L3-L4-L5)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Quen thuộc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vi-VN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Tự chủ một phần</a:t>
                      </a:r>
                      <a:endParaRPr lang="en-US" sz="20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vi-VN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Hiểu</a:t>
                      </a:r>
                      <a:endParaRPr lang="en-US" sz="20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3698330"/>
                  </a:ext>
                </a:extLst>
              </a:tr>
              <a:tr h="535940">
                <a:tc>
                  <a:txBody>
                    <a:bodyPr/>
                    <a:lstStyle/>
                    <a:p>
                      <a:pPr indent="65405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Mức 3 (L6-L7)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Mới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Tự chủ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Áp dụng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008828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indent="65405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Mức 4 (L8-L9)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vi-VN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Phức tạp</a:t>
                      </a:r>
                      <a:endParaRPr lang="en-US" sz="20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vi-VN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Tự chủ</a:t>
                      </a:r>
                      <a:r>
                        <a:rPr lang="en-US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và</a:t>
                      </a:r>
                      <a:r>
                        <a:rPr lang="vi-VN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dạy lại người khác</a:t>
                      </a:r>
                      <a:endParaRPr lang="en-US" sz="20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Giải thích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042023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indent="-26670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Mức 5 (L10-L11-L12)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Phức tạp, bối cảnh mới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vi-VN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Tự chủ hoàn</a:t>
                      </a:r>
                      <a:r>
                        <a:rPr lang="en-US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r>
                        <a:rPr lang="vi-VN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toàn, có thể dạy lại người khác</a:t>
                      </a:r>
                      <a:endParaRPr lang="en-US" sz="20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Đánh giá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039045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2D320-A230-4F6B-BD5A-F0474B50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A2BB-7FBD-4D24-8A23-1B94FA54DEC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837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94887CFC-FD1F-4496-B3E2-C0911AB44A0F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512包图\2"/>
  <p:tag name="ISPRING_PRESENTATION_TITLE" val="大气时尚欧美风图文混排创意商业策划PPT模板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SLIDE_COUNT" val="17"/>
  <p:tag name="ARTICULATE_PROJECT_OPEN" val="0"/>
  <p:tag name="INKNOELEADERBOARD" val="-13747567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4854</TotalTime>
  <Words>972</Words>
  <Application>Microsoft Office PowerPoint</Application>
  <PresentationFormat>Widescreen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Cambria</vt:lpstr>
      <vt:lpstr>Roboto</vt:lpstr>
      <vt:lpstr>Segoe UI</vt:lpstr>
      <vt:lpstr>template</vt:lpstr>
      <vt:lpstr>Khung năng lực số cho học sinh phổ thông và chi tiết cho cấp tiểu học </vt:lpstr>
      <vt:lpstr>PowerPoint Presentation</vt:lpstr>
      <vt:lpstr>Năng lực và  khung năng lực số cho học sinh phổ thông</vt:lpstr>
      <vt:lpstr>Năng lực số là gì?</vt:lpstr>
      <vt:lpstr>Khung năng lực số là gì?</vt:lpstr>
      <vt:lpstr>Vai trò của khung năng lực số</vt:lpstr>
      <vt:lpstr>Khung năng lực số cho học sinh phổ thông</vt:lpstr>
      <vt:lpstr>Khung năng lực số cho học sinh phổ thông</vt:lpstr>
      <vt:lpstr>Khung năng lực số cho học sinh phổ thông</vt:lpstr>
      <vt:lpstr>Khung năng lực số cho học sinh phổ thông</vt:lpstr>
      <vt:lpstr>Khung năng lực số cho học sinh phổ thông</vt:lpstr>
      <vt:lpstr>Khung năng lực số cho học sinh phổ thông</vt:lpstr>
      <vt:lpstr>Khung năng lực số cho học sinh phổ thông</vt:lpstr>
      <vt:lpstr>Khung năng lực số cho học sinh phổ thông</vt:lpstr>
      <vt:lpstr>Khung năng lực số cho học sinh tiểu học</vt:lpstr>
      <vt:lpstr>Khung năng lực số cho học sinh tiểu học</vt:lpstr>
      <vt:lpstr>Khung năng lực số cho học sinh tiểu học</vt:lpstr>
      <vt:lpstr>Khung năng lực số cho học sinh tiểu học</vt:lpstr>
      <vt:lpstr>Bảng tham chiếu chương trình môn Công nghệ 2018 cấp tiểu học với khung năng lực số</vt:lpstr>
      <vt:lpstr>Bảng tham chiếu chương trình môn Công nghệ 2018 cấp tiểu học với khung năng lực số</vt:lpstr>
      <vt:lpstr>Bảng tham chiếu chương trình môn Công nghệ 2018 cấp tiểu học với khung năng lực số</vt:lpstr>
      <vt:lpstr>Bảng tham chiếu chương trình môn Công nghệ 2018 cấp tiểu học với khung năng lực số</vt:lpstr>
      <vt:lpstr>Bảng tham chiếu chương trình môn Công nghệ 2018 cấp tiểu học với khung năng lực số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大气时尚欧美风图文混排创意商业策划PPT模板</dc:title>
  <dc:creator>Administrater</dc:creator>
  <cp:lastModifiedBy>Khánh Nguyễn Trung</cp:lastModifiedBy>
  <cp:revision>337</cp:revision>
  <dcterms:created xsi:type="dcterms:W3CDTF">2019-05-12T10:00:43Z</dcterms:created>
  <dcterms:modified xsi:type="dcterms:W3CDTF">2024-04-21T16:41:36Z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284995D5-2A56-4AEA-A5CC-A90AA339D862</vt:lpwstr>
  </property>
  <property fmtid="{D5CDD505-2E9C-101B-9397-08002B2CF9AE}" pid="3" name="ArticulatePath">
    <vt:lpwstr>LAYOUT NCE - NGUYEN PHUONG</vt:lpwstr>
  </property>
</Properties>
</file>